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86" r:id="rId2"/>
    <p:sldId id="796" r:id="rId3"/>
    <p:sldId id="737" r:id="rId4"/>
    <p:sldId id="799" r:id="rId5"/>
    <p:sldId id="800" r:id="rId6"/>
    <p:sldId id="801" r:id="rId7"/>
    <p:sldId id="803" r:id="rId8"/>
    <p:sldId id="804" r:id="rId9"/>
    <p:sldId id="805" r:id="rId10"/>
    <p:sldId id="806" r:id="rId11"/>
    <p:sldId id="798" r:id="rId12"/>
    <p:sldId id="807" r:id="rId13"/>
    <p:sldId id="812" r:id="rId14"/>
    <p:sldId id="814" r:id="rId15"/>
    <p:sldId id="809" r:id="rId16"/>
    <p:sldId id="810" r:id="rId17"/>
    <p:sldId id="815" r:id="rId18"/>
    <p:sldId id="816" r:id="rId19"/>
    <p:sldId id="802" r:id="rId20"/>
  </p:sldIdLst>
  <p:sldSz cx="9144000" cy="6858000" type="screen4x3"/>
  <p:notesSz cx="10234613" cy="7099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Álvaro Cortés Rodríguez" initials="ÁCR" lastIdx="3" clrIdx="0">
    <p:extLst>
      <p:ext uri="{19B8F6BF-5375-455C-9EA6-DF929625EA0E}">
        <p15:presenceInfo xmlns:p15="http://schemas.microsoft.com/office/powerpoint/2012/main" userId="586709e7b0cd6c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3399FF"/>
    <a:srgbClr val="C00060"/>
    <a:srgbClr val="0066CC"/>
    <a:srgbClr val="FFFFFF"/>
    <a:srgbClr val="4F81BD"/>
    <a:srgbClr val="558ED5"/>
    <a:srgbClr val="C0504D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17EC7C-2279-42F5-B634-D07C5C9FFCF3}" v="214" dt="2022-06-23T12:19:38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04" autoAdjust="0"/>
    <p:restoredTop sz="90649" autoAdjust="0"/>
  </p:normalViewPr>
  <p:slideViewPr>
    <p:cSldViewPr>
      <p:cViewPr varScale="1">
        <p:scale>
          <a:sx n="140" d="100"/>
          <a:sy n="140" d="100"/>
        </p:scale>
        <p:origin x="20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344"/>
    </p:cViewPr>
  </p:sorterViewPr>
  <p:notesViewPr>
    <p:cSldViewPr>
      <p:cViewPr varScale="1">
        <p:scale>
          <a:sx n="65" d="100"/>
          <a:sy n="65" d="100"/>
        </p:scale>
        <p:origin x="170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den Härtl" userId="1e7f44b10f9c7dc7" providerId="LiveId" clId="{8717EC7C-2279-42F5-B634-D07C5C9FFCF3}"/>
    <pc:docChg chg="undo custSel modSld">
      <pc:chgData name="Holden Härtl" userId="1e7f44b10f9c7dc7" providerId="LiveId" clId="{8717EC7C-2279-42F5-B634-D07C5C9FFCF3}" dt="2022-06-23T12:19:38.426" v="442" actId="20577"/>
      <pc:docMkLst>
        <pc:docMk/>
      </pc:docMkLst>
      <pc:sldChg chg="modSp mod">
        <pc:chgData name="Holden Härtl" userId="1e7f44b10f9c7dc7" providerId="LiveId" clId="{8717EC7C-2279-42F5-B634-D07C5C9FFCF3}" dt="2022-06-20T06:42:38.716" v="253" actId="114"/>
        <pc:sldMkLst>
          <pc:docMk/>
          <pc:sldMk cId="3053451500" sldId="564"/>
        </pc:sldMkLst>
        <pc:spChg chg="mod">
          <ac:chgData name="Holden Härtl" userId="1e7f44b10f9c7dc7" providerId="LiveId" clId="{8717EC7C-2279-42F5-B634-D07C5C9FFCF3}" dt="2022-06-20T06:42:38.716" v="253" actId="114"/>
          <ac:spMkLst>
            <pc:docMk/>
            <pc:sldMk cId="3053451500" sldId="564"/>
            <ac:spMk id="36" creationId="{A8425EE1-FC7A-4B9F-8D6F-E0BB07EF981B}"/>
          </ac:spMkLst>
        </pc:spChg>
      </pc:sldChg>
      <pc:sldChg chg="modSp">
        <pc:chgData name="Holden Härtl" userId="1e7f44b10f9c7dc7" providerId="LiveId" clId="{8717EC7C-2279-42F5-B634-D07C5C9FFCF3}" dt="2022-06-20T07:22:09.647" v="398" actId="20577"/>
        <pc:sldMkLst>
          <pc:docMk/>
          <pc:sldMk cId="4096693079" sldId="680"/>
        </pc:sldMkLst>
        <pc:spChg chg="mod">
          <ac:chgData name="Holden Härtl" userId="1e7f44b10f9c7dc7" providerId="LiveId" clId="{8717EC7C-2279-42F5-B634-D07C5C9FFCF3}" dt="2022-06-20T07:22:09.647" v="398" actId="20577"/>
          <ac:spMkLst>
            <pc:docMk/>
            <pc:sldMk cId="4096693079" sldId="680"/>
            <ac:spMk id="68" creationId="{8CCC481A-70E2-4E57-BE93-1997B94453D9}"/>
          </ac:spMkLst>
        </pc:spChg>
      </pc:sldChg>
      <pc:sldChg chg="addSp delSp modSp mod">
        <pc:chgData name="Holden Härtl" userId="1e7f44b10f9c7dc7" providerId="LiveId" clId="{8717EC7C-2279-42F5-B634-D07C5C9FFCF3}" dt="2022-06-20T07:47:12.536" v="410" actId="14861"/>
        <pc:sldMkLst>
          <pc:docMk/>
          <pc:sldMk cId="4085787972" sldId="686"/>
        </pc:sldMkLst>
        <pc:spChg chg="add del">
          <ac:chgData name="Holden Härtl" userId="1e7f44b10f9c7dc7" providerId="LiveId" clId="{8717EC7C-2279-42F5-B634-D07C5C9FFCF3}" dt="2022-06-20T07:46:03.545" v="402" actId="22"/>
          <ac:spMkLst>
            <pc:docMk/>
            <pc:sldMk cId="4085787972" sldId="686"/>
            <ac:spMk id="23" creationId="{F9E9FAC8-2C4A-A949-4EA9-4C30F6BBA65F}"/>
          </ac:spMkLst>
        </pc:spChg>
        <pc:spChg chg="del">
          <ac:chgData name="Holden Härtl" userId="1e7f44b10f9c7dc7" providerId="LiveId" clId="{8717EC7C-2279-42F5-B634-D07C5C9FFCF3}" dt="2022-06-20T06:17:40.303" v="12" actId="478"/>
          <ac:spMkLst>
            <pc:docMk/>
            <pc:sldMk cId="4085787972" sldId="686"/>
            <ac:spMk id="26" creationId="{64CF3EF0-17DE-4221-9E00-EA0024BB2494}"/>
          </ac:spMkLst>
        </pc:spChg>
        <pc:spChg chg="mod">
          <ac:chgData name="Holden Härtl" userId="1e7f44b10f9c7dc7" providerId="LiveId" clId="{8717EC7C-2279-42F5-B634-D07C5C9FFCF3}" dt="2022-06-20T06:44:07.449" v="272" actId="1036"/>
          <ac:spMkLst>
            <pc:docMk/>
            <pc:sldMk cId="4085787972" sldId="686"/>
            <ac:spMk id="76" creationId="{00000000-0000-0000-0000-000000000000}"/>
          </ac:spMkLst>
        </pc:spChg>
        <pc:spChg chg="mod">
          <ac:chgData name="Holden Härtl" userId="1e7f44b10f9c7dc7" providerId="LiveId" clId="{8717EC7C-2279-42F5-B634-D07C5C9FFCF3}" dt="2022-06-20T06:44:07.449" v="272" actId="1036"/>
          <ac:spMkLst>
            <pc:docMk/>
            <pc:sldMk cId="4085787972" sldId="686"/>
            <ac:spMk id="2051" creationId="{00000000-0000-0000-0000-000000000000}"/>
          </ac:spMkLst>
        </pc:spChg>
        <pc:picChg chg="add mod">
          <ac:chgData name="Holden Härtl" userId="1e7f44b10f9c7dc7" providerId="LiveId" clId="{8717EC7C-2279-42F5-B634-D07C5C9FFCF3}" dt="2022-06-20T07:47:12.536" v="410" actId="14861"/>
          <ac:picMkLst>
            <pc:docMk/>
            <pc:sldMk cId="4085787972" sldId="686"/>
            <ac:picMk id="4" creationId="{DA6A6F72-16F7-5754-D15D-EAC53EE725AA}"/>
          </ac:picMkLst>
        </pc:picChg>
        <pc:picChg chg="del">
          <ac:chgData name="Holden Härtl" userId="1e7f44b10f9c7dc7" providerId="LiveId" clId="{8717EC7C-2279-42F5-B634-D07C5C9FFCF3}" dt="2022-06-20T06:17:34.262" v="11" actId="478"/>
          <ac:picMkLst>
            <pc:docMk/>
            <pc:sldMk cId="4085787972" sldId="686"/>
            <ac:picMk id="4" creationId="{EE44A128-B92F-4390-9804-402FD244E72C}"/>
          </ac:picMkLst>
        </pc:picChg>
      </pc:sldChg>
      <pc:sldChg chg="addSp modSp mod">
        <pc:chgData name="Holden Härtl" userId="1e7f44b10f9c7dc7" providerId="LiveId" clId="{8717EC7C-2279-42F5-B634-D07C5C9FFCF3}" dt="2022-06-20T07:48:18.837" v="413" actId="1038"/>
        <pc:sldMkLst>
          <pc:docMk/>
          <pc:sldMk cId="383459979" sldId="694"/>
        </pc:sldMkLst>
        <pc:spChg chg="mod">
          <ac:chgData name="Holden Härtl" userId="1e7f44b10f9c7dc7" providerId="LiveId" clId="{8717EC7C-2279-42F5-B634-D07C5C9FFCF3}" dt="2022-06-20T06:43:17.210" v="266" actId="1035"/>
          <ac:spMkLst>
            <pc:docMk/>
            <pc:sldMk cId="383459979" sldId="694"/>
            <ac:spMk id="44" creationId="{B29E65D7-FC0B-42C9-8A1A-D94DFB456C38}"/>
          </ac:spMkLst>
        </pc:spChg>
        <pc:spChg chg="mod">
          <ac:chgData name="Holden Härtl" userId="1e7f44b10f9c7dc7" providerId="LiveId" clId="{8717EC7C-2279-42F5-B634-D07C5C9FFCF3}" dt="2022-06-20T06:43:11.382" v="254" actId="948"/>
          <ac:spMkLst>
            <pc:docMk/>
            <pc:sldMk cId="383459979" sldId="694"/>
            <ac:spMk id="47" creationId="{0020A845-CD10-4772-B278-1B14987DEE7F}"/>
          </ac:spMkLst>
        </pc:spChg>
        <pc:picChg chg="add mod">
          <ac:chgData name="Holden Härtl" userId="1e7f44b10f9c7dc7" providerId="LiveId" clId="{8717EC7C-2279-42F5-B634-D07C5C9FFCF3}" dt="2022-06-20T07:48:18.837" v="413" actId="1038"/>
          <ac:picMkLst>
            <pc:docMk/>
            <pc:sldMk cId="383459979" sldId="694"/>
            <ac:picMk id="37" creationId="{1168949A-DEDB-50C6-7E27-CFA4972CE2F0}"/>
          </ac:picMkLst>
        </pc:picChg>
      </pc:sldChg>
      <pc:sldChg chg="modSp mod">
        <pc:chgData name="Holden Härtl" userId="1e7f44b10f9c7dc7" providerId="LiveId" clId="{8717EC7C-2279-42F5-B634-D07C5C9FFCF3}" dt="2022-06-20T06:54:38.069" v="363" actId="20577"/>
        <pc:sldMkLst>
          <pc:docMk/>
          <pc:sldMk cId="2595823140" sldId="736"/>
        </pc:sldMkLst>
        <pc:spChg chg="mod">
          <ac:chgData name="Holden Härtl" userId="1e7f44b10f9c7dc7" providerId="LiveId" clId="{8717EC7C-2279-42F5-B634-D07C5C9FFCF3}" dt="2022-06-20T06:54:27.946" v="355" actId="20577"/>
          <ac:spMkLst>
            <pc:docMk/>
            <pc:sldMk cId="2595823140" sldId="736"/>
            <ac:spMk id="40" creationId="{3B34EC34-AB28-437F-B59F-994B40820453}"/>
          </ac:spMkLst>
        </pc:spChg>
        <pc:spChg chg="mod">
          <ac:chgData name="Holden Härtl" userId="1e7f44b10f9c7dc7" providerId="LiveId" clId="{8717EC7C-2279-42F5-B634-D07C5C9FFCF3}" dt="2022-06-20T06:54:38.069" v="363" actId="20577"/>
          <ac:spMkLst>
            <pc:docMk/>
            <pc:sldMk cId="2595823140" sldId="736"/>
            <ac:spMk id="41" creationId="{5FD69A4F-A1D6-43F3-B07D-2A11E91DFA97}"/>
          </ac:spMkLst>
        </pc:spChg>
        <pc:spChg chg="mod">
          <ac:chgData name="Holden Härtl" userId="1e7f44b10f9c7dc7" providerId="LiveId" clId="{8717EC7C-2279-42F5-B634-D07C5C9FFCF3}" dt="2022-06-20T06:44:43.716" v="276" actId="113"/>
          <ac:spMkLst>
            <pc:docMk/>
            <pc:sldMk cId="2595823140" sldId="736"/>
            <ac:spMk id="42" creationId="{7AAD8252-F1DE-4017-A950-C5412C5C6A35}"/>
          </ac:spMkLst>
        </pc:spChg>
        <pc:spChg chg="mod">
          <ac:chgData name="Holden Härtl" userId="1e7f44b10f9c7dc7" providerId="LiveId" clId="{8717EC7C-2279-42F5-B634-D07C5C9FFCF3}" dt="2022-06-20T06:44:27.145" v="273" actId="20577"/>
          <ac:spMkLst>
            <pc:docMk/>
            <pc:sldMk cId="2595823140" sldId="736"/>
            <ac:spMk id="52" creationId="{00000000-0000-0000-0000-000000000000}"/>
          </ac:spMkLst>
        </pc:spChg>
      </pc:sldChg>
      <pc:sldChg chg="modSp mod">
        <pc:chgData name="Holden Härtl" userId="1e7f44b10f9c7dc7" providerId="LiveId" clId="{8717EC7C-2279-42F5-B634-D07C5C9FFCF3}" dt="2022-06-20T06:45:22.665" v="278" actId="1076"/>
        <pc:sldMkLst>
          <pc:docMk/>
          <pc:sldMk cId="1026059866" sldId="737"/>
        </pc:sldMkLst>
        <pc:spChg chg="mod">
          <ac:chgData name="Holden Härtl" userId="1e7f44b10f9c7dc7" providerId="LiveId" clId="{8717EC7C-2279-42F5-B634-D07C5C9FFCF3}" dt="2022-06-20T06:45:22.665" v="278" actId="1076"/>
          <ac:spMkLst>
            <pc:docMk/>
            <pc:sldMk cId="1026059866" sldId="737"/>
            <ac:spMk id="7" creationId="{7AF69562-2153-4BB2-BD9E-D95F10C77543}"/>
          </ac:spMkLst>
        </pc:spChg>
      </pc:sldChg>
      <pc:sldChg chg="modSp modAnim">
        <pc:chgData name="Holden Härtl" userId="1e7f44b10f9c7dc7" providerId="LiveId" clId="{8717EC7C-2279-42F5-B634-D07C5C9FFCF3}" dt="2022-06-23T11:49:10.747" v="423" actId="20577"/>
        <pc:sldMkLst>
          <pc:docMk/>
          <pc:sldMk cId="3128118047" sldId="740"/>
        </pc:sldMkLst>
        <pc:spChg chg="mod">
          <ac:chgData name="Holden Härtl" userId="1e7f44b10f9c7dc7" providerId="LiveId" clId="{8717EC7C-2279-42F5-B634-D07C5C9FFCF3}" dt="2022-06-20T07:22:34.338" v="400" actId="20577"/>
          <ac:spMkLst>
            <pc:docMk/>
            <pc:sldMk cId="3128118047" sldId="740"/>
            <ac:spMk id="57" creationId="{F83B79C8-98F7-43EE-A6F0-D35C925E5B52}"/>
          </ac:spMkLst>
        </pc:spChg>
        <pc:spChg chg="mod">
          <ac:chgData name="Holden Härtl" userId="1e7f44b10f9c7dc7" providerId="LiveId" clId="{8717EC7C-2279-42F5-B634-D07C5C9FFCF3}" dt="2022-06-23T11:49:10.747" v="423" actId="20577"/>
          <ac:spMkLst>
            <pc:docMk/>
            <pc:sldMk cId="3128118047" sldId="740"/>
            <ac:spMk id="61" creationId="{C5F09B02-A3FC-410D-9A39-63FDD6860516}"/>
          </ac:spMkLst>
        </pc:spChg>
      </pc:sldChg>
      <pc:sldChg chg="modSp mod modAnim">
        <pc:chgData name="Holden Härtl" userId="1e7f44b10f9c7dc7" providerId="LiveId" clId="{8717EC7C-2279-42F5-B634-D07C5C9FFCF3}" dt="2022-06-23T12:05:30.017" v="429"/>
        <pc:sldMkLst>
          <pc:docMk/>
          <pc:sldMk cId="386413956" sldId="743"/>
        </pc:sldMkLst>
        <pc:spChg chg="mod">
          <ac:chgData name="Holden Härtl" userId="1e7f44b10f9c7dc7" providerId="LiveId" clId="{8717EC7C-2279-42F5-B634-D07C5C9FFCF3}" dt="2022-06-23T12:04:20.112" v="424" actId="1076"/>
          <ac:spMkLst>
            <pc:docMk/>
            <pc:sldMk cId="386413956" sldId="743"/>
            <ac:spMk id="40" creationId="{38558886-C9D3-4532-9E22-28985790127A}"/>
          </ac:spMkLst>
        </pc:spChg>
      </pc:sldChg>
      <pc:sldChg chg="modSp mod">
        <pc:chgData name="Holden Härtl" userId="1e7f44b10f9c7dc7" providerId="LiveId" clId="{8717EC7C-2279-42F5-B634-D07C5C9FFCF3}" dt="2022-06-20T06:26:37.574" v="69" actId="1076"/>
        <pc:sldMkLst>
          <pc:docMk/>
          <pc:sldMk cId="1908768399" sldId="751"/>
        </pc:sldMkLst>
        <pc:spChg chg="mod">
          <ac:chgData name="Holden Härtl" userId="1e7f44b10f9c7dc7" providerId="LiveId" clId="{8717EC7C-2279-42F5-B634-D07C5C9FFCF3}" dt="2022-06-20T06:26:37.574" v="69" actId="1076"/>
          <ac:spMkLst>
            <pc:docMk/>
            <pc:sldMk cId="1908768399" sldId="751"/>
            <ac:spMk id="56" creationId="{A3D1B37E-F62E-436D-BAC4-A4D591823210}"/>
          </ac:spMkLst>
        </pc:spChg>
        <pc:spChg chg="mod">
          <ac:chgData name="Holden Härtl" userId="1e7f44b10f9c7dc7" providerId="LiveId" clId="{8717EC7C-2279-42F5-B634-D07C5C9FFCF3}" dt="2022-06-20T06:23:47.636" v="27" actId="20577"/>
          <ac:spMkLst>
            <pc:docMk/>
            <pc:sldMk cId="1908768399" sldId="751"/>
            <ac:spMk id="65" creationId="{EF583D96-7D66-47FF-86AC-76124CFC002F}"/>
          </ac:spMkLst>
        </pc:spChg>
      </pc:sldChg>
      <pc:sldChg chg="modSp">
        <pc:chgData name="Holden Härtl" userId="1e7f44b10f9c7dc7" providerId="LiveId" clId="{8717EC7C-2279-42F5-B634-D07C5C9FFCF3}" dt="2022-06-20T06:49:58.984" v="279" actId="948"/>
        <pc:sldMkLst>
          <pc:docMk/>
          <pc:sldMk cId="1020897378" sldId="755"/>
        </pc:sldMkLst>
        <pc:spChg chg="mod">
          <ac:chgData name="Holden Härtl" userId="1e7f44b10f9c7dc7" providerId="LiveId" clId="{8717EC7C-2279-42F5-B634-D07C5C9FFCF3}" dt="2022-06-20T06:49:58.984" v="279" actId="948"/>
          <ac:spMkLst>
            <pc:docMk/>
            <pc:sldMk cId="1020897378" sldId="755"/>
            <ac:spMk id="55" creationId="{00000000-0000-0000-0000-000000000000}"/>
          </ac:spMkLst>
        </pc:spChg>
      </pc:sldChg>
      <pc:sldChg chg="addSp modSp mod">
        <pc:chgData name="Holden Härtl" userId="1e7f44b10f9c7dc7" providerId="LiveId" clId="{8717EC7C-2279-42F5-B634-D07C5C9FFCF3}" dt="2022-06-20T06:38:24.010" v="235" actId="1076"/>
        <pc:sldMkLst>
          <pc:docMk/>
          <pc:sldMk cId="2498064636" sldId="761"/>
        </pc:sldMkLst>
        <pc:spChg chg="add mod">
          <ac:chgData name="Holden Härtl" userId="1e7f44b10f9c7dc7" providerId="LiveId" clId="{8717EC7C-2279-42F5-B634-D07C5C9FFCF3}" dt="2022-06-20T06:38:24.010" v="235" actId="1076"/>
          <ac:spMkLst>
            <pc:docMk/>
            <pc:sldMk cId="2498064636" sldId="761"/>
            <ac:spMk id="39" creationId="{73C3C4E5-FE3F-4369-D98E-21D84D4E24F9}"/>
          </ac:spMkLst>
        </pc:spChg>
      </pc:sldChg>
      <pc:sldChg chg="modSp mod modAnim">
        <pc:chgData name="Holden Härtl" userId="1e7f44b10f9c7dc7" providerId="LiveId" clId="{8717EC7C-2279-42F5-B634-D07C5C9FFCF3}" dt="2022-06-23T12:16:11.062" v="433"/>
        <pc:sldMkLst>
          <pc:docMk/>
          <pc:sldMk cId="1896772576" sldId="767"/>
        </pc:sldMkLst>
        <pc:spChg chg="mod">
          <ac:chgData name="Holden Härtl" userId="1e7f44b10f9c7dc7" providerId="LiveId" clId="{8717EC7C-2279-42F5-B634-D07C5C9FFCF3}" dt="2022-06-23T12:15:28.522" v="430" actId="1076"/>
          <ac:spMkLst>
            <pc:docMk/>
            <pc:sldMk cId="1896772576" sldId="767"/>
            <ac:spMk id="3" creationId="{8AD4B1B7-93A6-4BF0-9C5E-1147C135D004}"/>
          </ac:spMkLst>
        </pc:spChg>
        <pc:spChg chg="mod">
          <ac:chgData name="Holden Härtl" userId="1e7f44b10f9c7dc7" providerId="LiveId" clId="{8717EC7C-2279-42F5-B634-D07C5C9FFCF3}" dt="2022-06-20T06:41:25.032" v="237" actId="1076"/>
          <ac:spMkLst>
            <pc:docMk/>
            <pc:sldMk cId="1896772576" sldId="767"/>
            <ac:spMk id="40" creationId="{52AB5DB6-CD17-47CE-A14E-CD91E432BE6F}"/>
          </ac:spMkLst>
        </pc:spChg>
      </pc:sldChg>
      <pc:sldChg chg="modSp mod">
        <pc:chgData name="Holden Härtl" userId="1e7f44b10f9c7dc7" providerId="LiveId" clId="{8717EC7C-2279-42F5-B634-D07C5C9FFCF3}" dt="2022-06-23T12:16:42.038" v="434" actId="1076"/>
        <pc:sldMkLst>
          <pc:docMk/>
          <pc:sldMk cId="897574230" sldId="769"/>
        </pc:sldMkLst>
        <pc:picChg chg="mod">
          <ac:chgData name="Holden Härtl" userId="1e7f44b10f9c7dc7" providerId="LiveId" clId="{8717EC7C-2279-42F5-B634-D07C5C9FFCF3}" dt="2022-06-23T12:16:42.038" v="434" actId="1076"/>
          <ac:picMkLst>
            <pc:docMk/>
            <pc:sldMk cId="897574230" sldId="769"/>
            <ac:picMk id="4" creationId="{00FA1855-D50E-4804-AB62-1F68813FFB91}"/>
          </ac:picMkLst>
        </pc:picChg>
      </pc:sldChg>
      <pc:sldChg chg="modSp">
        <pc:chgData name="Holden Härtl" userId="1e7f44b10f9c7dc7" providerId="LiveId" clId="{8717EC7C-2279-42F5-B634-D07C5C9FFCF3}" dt="2022-06-23T12:18:41.790" v="438" actId="20577"/>
        <pc:sldMkLst>
          <pc:docMk/>
          <pc:sldMk cId="535827096" sldId="770"/>
        </pc:sldMkLst>
        <pc:spChg chg="mod">
          <ac:chgData name="Holden Härtl" userId="1e7f44b10f9c7dc7" providerId="LiveId" clId="{8717EC7C-2279-42F5-B634-D07C5C9FFCF3}" dt="2022-06-23T12:18:41.790" v="438" actId="20577"/>
          <ac:spMkLst>
            <pc:docMk/>
            <pc:sldMk cId="535827096" sldId="770"/>
            <ac:spMk id="60" creationId="{04716811-C1AD-486E-BAF4-B041FF9A2F52}"/>
          </ac:spMkLst>
        </pc:spChg>
      </pc:sldChg>
      <pc:sldChg chg="modSp">
        <pc:chgData name="Holden Härtl" userId="1e7f44b10f9c7dc7" providerId="LiveId" clId="{8717EC7C-2279-42F5-B634-D07C5C9FFCF3}" dt="2022-06-23T12:19:38.426" v="442" actId="20577"/>
        <pc:sldMkLst>
          <pc:docMk/>
          <pc:sldMk cId="143565432" sldId="771"/>
        </pc:sldMkLst>
        <pc:spChg chg="mod">
          <ac:chgData name="Holden Härtl" userId="1e7f44b10f9c7dc7" providerId="LiveId" clId="{8717EC7C-2279-42F5-B634-D07C5C9FFCF3}" dt="2022-06-23T12:19:38.426" v="442" actId="20577"/>
          <ac:spMkLst>
            <pc:docMk/>
            <pc:sldMk cId="143565432" sldId="771"/>
            <ac:spMk id="62" creationId="{172EBB78-85A4-4D2D-8B25-2F15138B45C5}"/>
          </ac:spMkLst>
        </pc:spChg>
      </pc:sldChg>
    </pc:docChg>
  </pc:docChgLst>
  <pc:docChgLst>
    <pc:chgData name="Holden Härtl" userId="1e7f44b10f9c7dc7" providerId="LiveId" clId="{044564FD-86E1-4180-B3F8-C0E869FBC3F4}"/>
    <pc:docChg chg="undo redo custSel addSld delSld modSld sldOrd">
      <pc:chgData name="Holden Härtl" userId="1e7f44b10f9c7dc7" providerId="LiveId" clId="{044564FD-86E1-4180-B3F8-C0E869FBC3F4}" dt="2022-05-04T07:51:52.565" v="18800"/>
      <pc:docMkLst>
        <pc:docMk/>
      </pc:docMkLst>
      <pc:sldChg chg="add del">
        <pc:chgData name="Holden Härtl" userId="1e7f44b10f9c7dc7" providerId="LiveId" clId="{044564FD-86E1-4180-B3F8-C0E869FBC3F4}" dt="2022-04-21T08:13:39.937" v="11959" actId="47"/>
        <pc:sldMkLst>
          <pc:docMk/>
          <pc:sldMk cId="1975317309" sldId="393"/>
        </pc:sldMkLst>
      </pc:sldChg>
      <pc:sldChg chg="modSp add mod">
        <pc:chgData name="Holden Härtl" userId="1e7f44b10f9c7dc7" providerId="LiveId" clId="{044564FD-86E1-4180-B3F8-C0E869FBC3F4}" dt="2022-04-21T09:50:33.212" v="13025" actId="114"/>
        <pc:sldMkLst>
          <pc:docMk/>
          <pc:sldMk cId="3000572405" sldId="399"/>
        </pc:sldMkLst>
        <pc:spChg chg="mod">
          <ac:chgData name="Holden Härtl" userId="1e7f44b10f9c7dc7" providerId="LiveId" clId="{044564FD-86E1-4180-B3F8-C0E869FBC3F4}" dt="2022-04-21T09:50:33.212" v="13025" actId="114"/>
          <ac:spMkLst>
            <pc:docMk/>
            <pc:sldMk cId="3000572405" sldId="399"/>
            <ac:spMk id="4" creationId="{00000000-0000-0000-0000-000000000000}"/>
          </ac:spMkLst>
        </pc:spChg>
      </pc:sldChg>
      <pc:sldChg chg="modSp add mod">
        <pc:chgData name="Holden Härtl" userId="1e7f44b10f9c7dc7" providerId="LiveId" clId="{044564FD-86E1-4180-B3F8-C0E869FBC3F4}" dt="2022-04-21T09:51:32.145" v="13036"/>
        <pc:sldMkLst>
          <pc:docMk/>
          <pc:sldMk cId="4234903596" sldId="408"/>
        </pc:sldMkLst>
        <pc:spChg chg="mod">
          <ac:chgData name="Holden Härtl" userId="1e7f44b10f9c7dc7" providerId="LiveId" clId="{044564FD-86E1-4180-B3F8-C0E869FBC3F4}" dt="2022-04-21T09:51:32.145" v="13036"/>
          <ac:spMkLst>
            <pc:docMk/>
            <pc:sldMk cId="4234903596" sldId="408"/>
            <ac:spMk id="41" creationId="{00000000-0000-0000-0000-000000000000}"/>
          </ac:spMkLst>
        </pc:spChg>
      </pc:sldChg>
      <pc:sldChg chg="add del">
        <pc:chgData name="Holden Härtl" userId="1e7f44b10f9c7dc7" providerId="LiveId" clId="{044564FD-86E1-4180-B3F8-C0E869FBC3F4}" dt="2022-04-21T08:48:52.416" v="12978" actId="47"/>
        <pc:sldMkLst>
          <pc:docMk/>
          <pc:sldMk cId="3858491717" sldId="410"/>
        </pc:sldMkLst>
      </pc:sldChg>
      <pc:sldChg chg="modSp add del mod">
        <pc:chgData name="Holden Härtl" userId="1e7f44b10f9c7dc7" providerId="LiveId" clId="{044564FD-86E1-4180-B3F8-C0E869FBC3F4}" dt="2022-04-21T13:21:57.769" v="14098" actId="47"/>
        <pc:sldMkLst>
          <pc:docMk/>
          <pc:sldMk cId="3525001361" sldId="411"/>
        </pc:sldMkLst>
        <pc:spChg chg="mod">
          <ac:chgData name="Holden Härtl" userId="1e7f44b10f9c7dc7" providerId="LiveId" clId="{044564FD-86E1-4180-B3F8-C0E869FBC3F4}" dt="2022-04-21T08:49:23.617" v="12987" actId="20577"/>
          <ac:spMkLst>
            <pc:docMk/>
            <pc:sldMk cId="3525001361" sldId="411"/>
            <ac:spMk id="41" creationId="{00000000-0000-0000-0000-000000000000}"/>
          </ac:spMkLst>
        </pc:spChg>
      </pc:sldChg>
      <pc:sldChg chg="modSp add mod modShow">
        <pc:chgData name="Holden Härtl" userId="1e7f44b10f9c7dc7" providerId="LiveId" clId="{044564FD-86E1-4180-B3F8-C0E869FBC3F4}" dt="2022-04-30T11:34:06.347" v="18781" actId="729"/>
        <pc:sldMkLst>
          <pc:docMk/>
          <pc:sldMk cId="2775181759" sldId="412"/>
        </pc:sldMkLst>
        <pc:spChg chg="mod">
          <ac:chgData name="Holden Härtl" userId="1e7f44b10f9c7dc7" providerId="LiveId" clId="{044564FD-86E1-4180-B3F8-C0E869FBC3F4}" dt="2022-04-21T09:51:25.625" v="13035" actId="20577"/>
          <ac:spMkLst>
            <pc:docMk/>
            <pc:sldMk cId="2775181759" sldId="412"/>
            <ac:spMk id="41" creationId="{00000000-0000-0000-0000-000000000000}"/>
          </ac:spMkLst>
        </pc:spChg>
      </pc:sldChg>
      <pc:sldChg chg="modSp add del mod">
        <pc:chgData name="Holden Härtl" userId="1e7f44b10f9c7dc7" providerId="LiveId" clId="{044564FD-86E1-4180-B3F8-C0E869FBC3F4}" dt="2022-04-22T08:32:15.912" v="15810" actId="47"/>
        <pc:sldMkLst>
          <pc:docMk/>
          <pc:sldMk cId="1334371526" sldId="413"/>
        </pc:sldMkLst>
        <pc:spChg chg="mod">
          <ac:chgData name="Holden Härtl" userId="1e7f44b10f9c7dc7" providerId="LiveId" clId="{044564FD-86E1-4180-B3F8-C0E869FBC3F4}" dt="2022-04-21T09:51:36.915" v="13037"/>
          <ac:spMkLst>
            <pc:docMk/>
            <pc:sldMk cId="1334371526" sldId="413"/>
            <ac:spMk id="41" creationId="{00000000-0000-0000-0000-000000000000}"/>
          </ac:spMkLst>
        </pc:spChg>
        <pc:spChg chg="mod">
          <ac:chgData name="Holden Härtl" userId="1e7f44b10f9c7dc7" providerId="LiveId" clId="{044564FD-86E1-4180-B3F8-C0E869FBC3F4}" dt="2022-04-21T13:24:30.339" v="14118" actId="1076"/>
          <ac:spMkLst>
            <pc:docMk/>
            <pc:sldMk cId="1334371526" sldId="413"/>
            <ac:spMk id="44" creationId="{00000000-0000-0000-0000-000000000000}"/>
          </ac:spMkLst>
        </pc:spChg>
      </pc:sldChg>
      <pc:sldChg chg="addSp modSp add mod modAnim">
        <pc:chgData name="Holden Härtl" userId="1e7f44b10f9c7dc7" providerId="LiveId" clId="{044564FD-86E1-4180-B3F8-C0E869FBC3F4}" dt="2022-04-30T11:04:20.539" v="18661"/>
        <pc:sldMkLst>
          <pc:docMk/>
          <pc:sldMk cId="3541778689" sldId="426"/>
        </pc:sldMkLst>
        <pc:spChg chg="mod">
          <ac:chgData name="Holden Härtl" userId="1e7f44b10f9c7dc7" providerId="LiveId" clId="{044564FD-86E1-4180-B3F8-C0E869FBC3F4}" dt="2022-04-21T08:44:53.607" v="12901" actId="20577"/>
          <ac:spMkLst>
            <pc:docMk/>
            <pc:sldMk cId="3541778689" sldId="426"/>
            <ac:spMk id="41" creationId="{00000000-0000-0000-0000-000000000000}"/>
          </ac:spMkLst>
        </pc:spChg>
        <pc:spChg chg="add mod">
          <ac:chgData name="Holden Härtl" userId="1e7f44b10f9c7dc7" providerId="LiveId" clId="{044564FD-86E1-4180-B3F8-C0E869FBC3F4}" dt="2022-04-21T13:21:22.459" v="14092" actId="20577"/>
          <ac:spMkLst>
            <pc:docMk/>
            <pc:sldMk cId="3541778689" sldId="426"/>
            <ac:spMk id="44" creationId="{F2E2F479-1B65-4FB2-A8FB-4D3CF9D409A7}"/>
          </ac:spMkLst>
        </pc:spChg>
        <pc:spChg chg="add mod">
          <ac:chgData name="Holden Härtl" userId="1e7f44b10f9c7dc7" providerId="LiveId" clId="{044564FD-86E1-4180-B3F8-C0E869FBC3F4}" dt="2022-04-21T13:21:29.179" v="14096" actId="20577"/>
          <ac:spMkLst>
            <pc:docMk/>
            <pc:sldMk cId="3541778689" sldId="426"/>
            <ac:spMk id="52" creationId="{E3FEEC33-A1F8-418A-841B-13FDFFDBC5DA}"/>
          </ac:spMkLst>
        </pc:spChg>
        <pc:spChg chg="add mod">
          <ac:chgData name="Holden Härtl" userId="1e7f44b10f9c7dc7" providerId="LiveId" clId="{044564FD-86E1-4180-B3F8-C0E869FBC3F4}" dt="2022-04-26T08:23:47.257" v="16969" actId="20577"/>
          <ac:spMkLst>
            <pc:docMk/>
            <pc:sldMk cId="3541778689" sldId="426"/>
            <ac:spMk id="54" creationId="{7941D4B5-C47D-46FA-ABC2-8CA33058891B}"/>
          </ac:spMkLst>
        </pc:spChg>
        <pc:spChg chg="mod">
          <ac:chgData name="Holden Härtl" userId="1e7f44b10f9c7dc7" providerId="LiveId" clId="{044564FD-86E1-4180-B3F8-C0E869FBC3F4}" dt="2022-04-21T08:45:09.720" v="12929" actId="20577"/>
          <ac:spMkLst>
            <pc:docMk/>
            <pc:sldMk cId="3541778689" sldId="426"/>
            <ac:spMk id="55" creationId="{00000000-0000-0000-0000-000000000000}"/>
          </ac:spMkLst>
        </pc:spChg>
        <pc:spChg chg="mod">
          <ac:chgData name="Holden Härtl" userId="1e7f44b10f9c7dc7" providerId="LiveId" clId="{044564FD-86E1-4180-B3F8-C0E869FBC3F4}" dt="2022-04-21T13:21:19.249" v="14090" actId="20577"/>
          <ac:spMkLst>
            <pc:docMk/>
            <pc:sldMk cId="3541778689" sldId="426"/>
            <ac:spMk id="56" creationId="{00000000-0000-0000-0000-000000000000}"/>
          </ac:spMkLst>
        </pc:spChg>
        <pc:picChg chg="mod">
          <ac:chgData name="Holden Härtl" userId="1e7f44b10f9c7dc7" providerId="LiveId" clId="{044564FD-86E1-4180-B3F8-C0E869FBC3F4}" dt="2022-04-26T09:28:58.660" v="18536" actId="1036"/>
          <ac:picMkLst>
            <pc:docMk/>
            <pc:sldMk cId="3541778689" sldId="426"/>
            <ac:picMk id="6" creationId="{00000000-0000-0000-0000-000000000000}"/>
          </ac:picMkLst>
        </pc:picChg>
      </pc:sldChg>
      <pc:sldChg chg="modSp add del mod">
        <pc:chgData name="Holden Härtl" userId="1e7f44b10f9c7dc7" providerId="LiveId" clId="{044564FD-86E1-4180-B3F8-C0E869FBC3F4}" dt="2022-04-21T13:21:51.944" v="14097" actId="47"/>
        <pc:sldMkLst>
          <pc:docMk/>
          <pc:sldMk cId="2287944444" sldId="427"/>
        </pc:sldMkLst>
        <pc:spChg chg="mod">
          <ac:chgData name="Holden Härtl" userId="1e7f44b10f9c7dc7" providerId="LiveId" clId="{044564FD-86E1-4180-B3F8-C0E869FBC3F4}" dt="2022-04-21T09:51:09.076" v="13027"/>
          <ac:spMkLst>
            <pc:docMk/>
            <pc:sldMk cId="2287944444" sldId="427"/>
            <ac:spMk id="41" creationId="{00000000-0000-0000-0000-000000000000}"/>
          </ac:spMkLst>
        </pc:spChg>
      </pc:sldChg>
      <pc:sldChg chg="modSp add del mod">
        <pc:chgData name="Holden Härtl" userId="1e7f44b10f9c7dc7" providerId="LiveId" clId="{044564FD-86E1-4180-B3F8-C0E869FBC3F4}" dt="2022-04-21T08:13:39.937" v="11959" actId="47"/>
        <pc:sldMkLst>
          <pc:docMk/>
          <pc:sldMk cId="2586397891" sldId="439"/>
        </pc:sldMkLst>
        <pc:spChg chg="mod">
          <ac:chgData name="Holden Härtl" userId="1e7f44b10f9c7dc7" providerId="LiveId" clId="{044564FD-86E1-4180-B3F8-C0E869FBC3F4}" dt="2022-04-21T08:06:29.357" v="11828" actId="20577"/>
          <ac:spMkLst>
            <pc:docMk/>
            <pc:sldMk cId="2586397891" sldId="439"/>
            <ac:spMk id="37" creationId="{00000000-0000-0000-0000-000000000000}"/>
          </ac:spMkLst>
        </pc:spChg>
      </pc:sldChg>
      <pc:sldChg chg="addSp delSp add del mod">
        <pc:chgData name="Holden Härtl" userId="1e7f44b10f9c7dc7" providerId="LiveId" clId="{044564FD-86E1-4180-B3F8-C0E869FBC3F4}" dt="2022-04-21T08:13:39.937" v="11959" actId="47"/>
        <pc:sldMkLst>
          <pc:docMk/>
          <pc:sldMk cId="3829738944" sldId="440"/>
        </pc:sldMkLst>
        <pc:spChg chg="del">
          <ac:chgData name="Holden Härtl" userId="1e7f44b10f9c7dc7" providerId="LiveId" clId="{044564FD-86E1-4180-B3F8-C0E869FBC3F4}" dt="2022-04-21T08:07:31.567" v="11831" actId="21"/>
          <ac:spMkLst>
            <pc:docMk/>
            <pc:sldMk cId="3829738944" sldId="440"/>
            <ac:spMk id="3" creationId="{00000000-0000-0000-0000-000000000000}"/>
          </ac:spMkLst>
        </pc:spChg>
        <pc:spChg chg="add del">
          <ac:chgData name="Holden Härtl" userId="1e7f44b10f9c7dc7" providerId="LiveId" clId="{044564FD-86E1-4180-B3F8-C0E869FBC3F4}" dt="2022-04-21T08:07:31.567" v="11831" actId="21"/>
          <ac:spMkLst>
            <pc:docMk/>
            <pc:sldMk cId="3829738944" sldId="440"/>
            <ac:spMk id="6" creationId="{00000000-0000-0000-0000-000000000000}"/>
          </ac:spMkLst>
        </pc:spChg>
        <pc:spChg chg="add del">
          <ac:chgData name="Holden Härtl" userId="1e7f44b10f9c7dc7" providerId="LiveId" clId="{044564FD-86E1-4180-B3F8-C0E869FBC3F4}" dt="2022-04-21T08:07:31.567" v="11831" actId="21"/>
          <ac:spMkLst>
            <pc:docMk/>
            <pc:sldMk cId="3829738944" sldId="440"/>
            <ac:spMk id="41" creationId="{00000000-0000-0000-0000-000000000000}"/>
          </ac:spMkLst>
        </pc:spChg>
        <pc:spChg chg="add del">
          <ac:chgData name="Holden Härtl" userId="1e7f44b10f9c7dc7" providerId="LiveId" clId="{044564FD-86E1-4180-B3F8-C0E869FBC3F4}" dt="2022-04-21T08:07:31.567" v="11831" actId="21"/>
          <ac:spMkLst>
            <pc:docMk/>
            <pc:sldMk cId="3829738944" sldId="440"/>
            <ac:spMk id="42" creationId="{00000000-0000-0000-0000-000000000000}"/>
          </ac:spMkLst>
        </pc:spChg>
        <pc:picChg chg="add del">
          <ac:chgData name="Holden Härtl" userId="1e7f44b10f9c7dc7" providerId="LiveId" clId="{044564FD-86E1-4180-B3F8-C0E869FBC3F4}" dt="2022-04-21T08:07:31.567" v="11831" actId="21"/>
          <ac:picMkLst>
            <pc:docMk/>
            <pc:sldMk cId="3829738944" sldId="440"/>
            <ac:picMk id="2" creationId="{00000000-0000-0000-0000-000000000000}"/>
          </ac:picMkLst>
        </pc:picChg>
      </pc:sldChg>
      <pc:sldChg chg="addSp delSp modSp add mod modAnim">
        <pc:chgData name="Holden Härtl" userId="1e7f44b10f9c7dc7" providerId="LiveId" clId="{044564FD-86E1-4180-B3F8-C0E869FBC3F4}" dt="2022-05-03T11:46:09.989" v="18782" actId="1036"/>
        <pc:sldMkLst>
          <pc:docMk/>
          <pc:sldMk cId="386370822" sldId="445"/>
        </pc:sldMkLst>
        <pc:spChg chg="add del mod">
          <ac:chgData name="Holden Härtl" userId="1e7f44b10f9c7dc7" providerId="LiveId" clId="{044564FD-86E1-4180-B3F8-C0E869FBC3F4}" dt="2022-04-21T13:33:04.039" v="14333" actId="478"/>
          <ac:spMkLst>
            <pc:docMk/>
            <pc:sldMk cId="386370822" sldId="445"/>
            <ac:spMk id="6" creationId="{6A8239DD-9976-4A97-9EB1-603D73FE4B7B}"/>
          </ac:spMkLst>
        </pc:spChg>
        <pc:spChg chg="mod">
          <ac:chgData name="Holden Härtl" userId="1e7f44b10f9c7dc7" providerId="LiveId" clId="{044564FD-86E1-4180-B3F8-C0E869FBC3F4}" dt="2022-04-21T09:51:19.735" v="13028"/>
          <ac:spMkLst>
            <pc:docMk/>
            <pc:sldMk cId="386370822" sldId="445"/>
            <ac:spMk id="41" creationId="{00000000-0000-0000-0000-000000000000}"/>
          </ac:spMkLst>
        </pc:spChg>
        <pc:spChg chg="add mod">
          <ac:chgData name="Holden Härtl" userId="1e7f44b10f9c7dc7" providerId="LiveId" clId="{044564FD-86E1-4180-B3F8-C0E869FBC3F4}" dt="2022-05-03T11:46:09.989" v="18782" actId="1036"/>
          <ac:spMkLst>
            <pc:docMk/>
            <pc:sldMk cId="386370822" sldId="445"/>
            <ac:spMk id="57" creationId="{339587FB-E350-40A8-941D-05B9A60B3A0D}"/>
          </ac:spMkLst>
        </pc:spChg>
        <pc:spChg chg="add mod">
          <ac:chgData name="Holden Härtl" userId="1e7f44b10f9c7dc7" providerId="LiveId" clId="{044564FD-86E1-4180-B3F8-C0E869FBC3F4}" dt="2022-04-21T13:34:17.059" v="14351" actId="1036"/>
          <ac:spMkLst>
            <pc:docMk/>
            <pc:sldMk cId="386370822" sldId="445"/>
            <ac:spMk id="58" creationId="{73C225F0-730A-4446-9B83-3E0BD3404B13}"/>
          </ac:spMkLst>
        </pc:spChg>
        <pc:picChg chg="mod">
          <ac:chgData name="Holden Härtl" userId="1e7f44b10f9c7dc7" providerId="LiveId" clId="{044564FD-86E1-4180-B3F8-C0E869FBC3F4}" dt="2022-04-21T13:31:59.964" v="14168" actId="1076"/>
          <ac:picMkLst>
            <pc:docMk/>
            <pc:sldMk cId="386370822" sldId="445"/>
            <ac:picMk id="3" creationId="{00000000-0000-0000-0000-000000000000}"/>
          </ac:picMkLst>
        </pc:picChg>
        <pc:picChg chg="mod">
          <ac:chgData name="Holden Härtl" userId="1e7f44b10f9c7dc7" providerId="LiveId" clId="{044564FD-86E1-4180-B3F8-C0E869FBC3F4}" dt="2022-04-21T13:34:17.059" v="14351" actId="1036"/>
          <ac:picMkLst>
            <pc:docMk/>
            <pc:sldMk cId="386370822" sldId="445"/>
            <ac:picMk id="4" creationId="{00000000-0000-0000-0000-000000000000}"/>
          </ac:picMkLst>
        </pc:picChg>
        <pc:picChg chg="add del mod">
          <ac:chgData name="Holden Härtl" userId="1e7f44b10f9c7dc7" providerId="LiveId" clId="{044564FD-86E1-4180-B3F8-C0E869FBC3F4}" dt="2022-04-21T13:30:13.429" v="14132"/>
          <ac:picMkLst>
            <pc:docMk/>
            <pc:sldMk cId="386370822" sldId="445"/>
            <ac:picMk id="52" creationId="{9AF79EDA-BDFE-4022-803B-733D4F3C7FA2}"/>
          </ac:picMkLst>
        </pc:picChg>
        <pc:picChg chg="add del mod">
          <ac:chgData name="Holden Härtl" userId="1e7f44b10f9c7dc7" providerId="LiveId" clId="{044564FD-86E1-4180-B3F8-C0E869FBC3F4}" dt="2022-04-21T13:30:27.709" v="14136" actId="478"/>
          <ac:picMkLst>
            <pc:docMk/>
            <pc:sldMk cId="386370822" sldId="445"/>
            <ac:picMk id="54" creationId="{DEB961D8-8374-4F91-879B-D9B8503D1128}"/>
          </ac:picMkLst>
        </pc:picChg>
      </pc:sldChg>
      <pc:sldChg chg="modSp del mod">
        <pc:chgData name="Holden Härtl" userId="1e7f44b10f9c7dc7" providerId="LiveId" clId="{044564FD-86E1-4180-B3F8-C0E869FBC3F4}" dt="2022-04-22T08:07:49.154" v="15712" actId="47"/>
        <pc:sldMkLst>
          <pc:docMk/>
          <pc:sldMk cId="1796471088" sldId="512"/>
        </pc:sldMkLst>
        <pc:spChg chg="mod">
          <ac:chgData name="Holden Härtl" userId="1e7f44b10f9c7dc7" providerId="LiveId" clId="{044564FD-86E1-4180-B3F8-C0E869FBC3F4}" dt="2021-09-23T12:15:51.648" v="5928" actId="20577"/>
          <ac:spMkLst>
            <pc:docMk/>
            <pc:sldMk cId="1796471088" sldId="512"/>
            <ac:spMk id="44" creationId="{00000000-0000-0000-0000-000000000000}"/>
          </ac:spMkLst>
        </pc:spChg>
      </pc:sldChg>
      <pc:sldChg chg="addSp delSp modSp del mod">
        <pc:chgData name="Holden Härtl" userId="1e7f44b10f9c7dc7" providerId="LiveId" clId="{044564FD-86E1-4180-B3F8-C0E869FBC3F4}" dt="2021-09-23T06:36:51.942" v="580" actId="47"/>
        <pc:sldMkLst>
          <pc:docMk/>
          <pc:sldMk cId="922236532" sldId="562"/>
        </pc:sldMkLst>
        <pc:spChg chg="del">
          <ac:chgData name="Holden Härtl" userId="1e7f44b10f9c7dc7" providerId="LiveId" clId="{044564FD-86E1-4180-B3F8-C0E869FBC3F4}" dt="2021-09-23T06:27:33.439" v="0" actId="478"/>
          <ac:spMkLst>
            <pc:docMk/>
            <pc:sldMk cId="922236532" sldId="562"/>
            <ac:spMk id="36" creationId="{BEEB6A12-F04D-4303-80DD-1D7356A08E57}"/>
          </ac:spMkLst>
        </pc:spChg>
        <pc:spChg chg="del">
          <ac:chgData name="Holden Härtl" userId="1e7f44b10f9c7dc7" providerId="LiveId" clId="{044564FD-86E1-4180-B3F8-C0E869FBC3F4}" dt="2021-09-23T06:27:33.439" v="0" actId="478"/>
          <ac:spMkLst>
            <pc:docMk/>
            <pc:sldMk cId="922236532" sldId="562"/>
            <ac:spMk id="37" creationId="{EF612F25-F1D1-480D-A187-265209816966}"/>
          </ac:spMkLst>
        </pc:spChg>
        <pc:spChg chg="add mod">
          <ac:chgData name="Holden Härtl" userId="1e7f44b10f9c7dc7" providerId="LiveId" clId="{044564FD-86E1-4180-B3F8-C0E869FBC3F4}" dt="2021-09-23T06:27:34.290" v="1"/>
          <ac:spMkLst>
            <pc:docMk/>
            <pc:sldMk cId="922236532" sldId="562"/>
            <ac:spMk id="39" creationId="{BFE5D250-64F5-4005-BA2A-68B9EC4402B5}"/>
          </ac:spMkLst>
        </pc:spChg>
        <pc:spChg chg="del">
          <ac:chgData name="Holden Härtl" userId="1e7f44b10f9c7dc7" providerId="LiveId" clId="{044564FD-86E1-4180-B3F8-C0E869FBC3F4}" dt="2021-09-23T06:27:33.439" v="0" actId="478"/>
          <ac:spMkLst>
            <pc:docMk/>
            <pc:sldMk cId="922236532" sldId="562"/>
            <ac:spMk id="40" creationId="{358C66EC-8CCD-4180-A30C-16B69401B7F6}"/>
          </ac:spMkLst>
        </pc:spChg>
        <pc:spChg chg="add mod">
          <ac:chgData name="Holden Härtl" userId="1e7f44b10f9c7dc7" providerId="LiveId" clId="{044564FD-86E1-4180-B3F8-C0E869FBC3F4}" dt="2021-09-23T06:27:34.290" v="1"/>
          <ac:spMkLst>
            <pc:docMk/>
            <pc:sldMk cId="922236532" sldId="562"/>
            <ac:spMk id="42" creationId="{D89B9C9C-FA36-4489-9CA7-3667C47A498C}"/>
          </ac:spMkLst>
        </pc:spChg>
        <pc:picChg chg="add del mod">
          <ac:chgData name="Holden Härtl" userId="1e7f44b10f9c7dc7" providerId="LiveId" clId="{044564FD-86E1-4180-B3F8-C0E869FBC3F4}" dt="2021-09-23T06:28:03.497" v="14" actId="21"/>
          <ac:picMkLst>
            <pc:docMk/>
            <pc:sldMk cId="922236532" sldId="562"/>
            <ac:picMk id="41" creationId="{86D971A0-8805-4EEC-B9D5-2744F58182E4}"/>
          </ac:picMkLst>
        </pc:picChg>
        <pc:picChg chg="del">
          <ac:chgData name="Holden Härtl" userId="1e7f44b10f9c7dc7" providerId="LiveId" clId="{044564FD-86E1-4180-B3F8-C0E869FBC3F4}" dt="2021-09-23T06:27:33.439" v="0" actId="478"/>
          <ac:picMkLst>
            <pc:docMk/>
            <pc:sldMk cId="922236532" sldId="562"/>
            <ac:picMk id="1026" creationId="{087A8369-32B1-4AE5-9D9C-C6293639141C}"/>
          </ac:picMkLst>
        </pc:picChg>
      </pc:sldChg>
      <pc:sldChg chg="addSp modSp mod ord">
        <pc:chgData name="Holden Härtl" userId="1e7f44b10f9c7dc7" providerId="LiveId" clId="{044564FD-86E1-4180-B3F8-C0E869FBC3F4}" dt="2022-04-26T09:12:32.602" v="18448" actId="20577"/>
        <pc:sldMkLst>
          <pc:docMk/>
          <pc:sldMk cId="3053451500" sldId="564"/>
        </pc:sldMkLst>
        <pc:spChg chg="mod">
          <ac:chgData name="Holden Härtl" userId="1e7f44b10f9c7dc7" providerId="LiveId" clId="{044564FD-86E1-4180-B3F8-C0E869FBC3F4}" dt="2022-04-22T08:22:34.630" v="15804" actId="114"/>
          <ac:spMkLst>
            <pc:docMk/>
            <pc:sldMk cId="3053451500" sldId="564"/>
            <ac:spMk id="3" creationId="{8489ABB9-546F-405E-89F0-FA03B9831D55}"/>
          </ac:spMkLst>
        </pc:spChg>
        <pc:spChg chg="add mod">
          <ac:chgData name="Holden Härtl" userId="1e7f44b10f9c7dc7" providerId="LiveId" clId="{044564FD-86E1-4180-B3F8-C0E869FBC3F4}" dt="2022-04-26T09:12:32.602" v="18448" actId="20577"/>
          <ac:spMkLst>
            <pc:docMk/>
            <pc:sldMk cId="3053451500" sldId="564"/>
            <ac:spMk id="36" creationId="{A8425EE1-FC7A-4B9F-8D6F-E0BB07EF981B}"/>
          </ac:spMkLst>
        </pc:spChg>
      </pc:sldChg>
      <pc:sldChg chg="addSp delSp modSp del mod ord">
        <pc:chgData name="Holden Härtl" userId="1e7f44b10f9c7dc7" providerId="LiveId" clId="{044564FD-86E1-4180-B3F8-C0E869FBC3F4}" dt="2022-04-21T08:03:18.867" v="11823" actId="2696"/>
        <pc:sldMkLst>
          <pc:docMk/>
          <pc:sldMk cId="320718820" sldId="677"/>
        </pc:sldMkLst>
        <pc:spChg chg="del">
          <ac:chgData name="Holden Härtl" userId="1e7f44b10f9c7dc7" providerId="LiveId" clId="{044564FD-86E1-4180-B3F8-C0E869FBC3F4}" dt="2021-09-23T06:40:22.841" v="664" actId="478"/>
          <ac:spMkLst>
            <pc:docMk/>
            <pc:sldMk cId="320718820" sldId="677"/>
            <ac:spMk id="5" creationId="{C5ED9EA3-129C-4701-8567-9B9BABF74A78}"/>
          </ac:spMkLst>
        </pc:spChg>
        <pc:spChg chg="del">
          <ac:chgData name="Holden Härtl" userId="1e7f44b10f9c7dc7" providerId="LiveId" clId="{044564FD-86E1-4180-B3F8-C0E869FBC3F4}" dt="2021-09-23T06:40:22.841" v="664" actId="478"/>
          <ac:spMkLst>
            <pc:docMk/>
            <pc:sldMk cId="320718820" sldId="677"/>
            <ac:spMk id="6" creationId="{208C6731-DB3F-48C4-A568-25E2E60A280D}"/>
          </ac:spMkLst>
        </pc:spChg>
        <pc:spChg chg="mod">
          <ac:chgData name="Holden Härtl" userId="1e7f44b10f9c7dc7" providerId="LiveId" clId="{044564FD-86E1-4180-B3F8-C0E869FBC3F4}" dt="2021-09-23T06:48:58.410" v="1044" actId="113"/>
          <ac:spMkLst>
            <pc:docMk/>
            <pc:sldMk cId="320718820" sldId="677"/>
            <ac:spMk id="7" creationId="{7AF69562-2153-4BB2-BD9E-D95F10C77543}"/>
          </ac:spMkLst>
        </pc:spChg>
        <pc:spChg chg="del mod">
          <ac:chgData name="Holden Härtl" userId="1e7f44b10f9c7dc7" providerId="LiveId" clId="{044564FD-86E1-4180-B3F8-C0E869FBC3F4}" dt="2021-09-23T06:45:51.518" v="850" actId="478"/>
          <ac:spMkLst>
            <pc:docMk/>
            <pc:sldMk cId="320718820" sldId="677"/>
            <ac:spMk id="39" creationId="{AD529EDB-9C9C-456A-833A-214D0D20A230}"/>
          </ac:spMkLst>
        </pc:spChg>
        <pc:spChg chg="del">
          <ac:chgData name="Holden Härtl" userId="1e7f44b10f9c7dc7" providerId="LiveId" clId="{044564FD-86E1-4180-B3F8-C0E869FBC3F4}" dt="2021-09-23T06:40:22.841" v="664" actId="478"/>
          <ac:spMkLst>
            <pc:docMk/>
            <pc:sldMk cId="320718820" sldId="677"/>
            <ac:spMk id="40" creationId="{3B34EC34-AB28-437F-B59F-994B40820453}"/>
          </ac:spMkLst>
        </pc:spChg>
        <pc:spChg chg="del">
          <ac:chgData name="Holden Härtl" userId="1e7f44b10f9c7dc7" providerId="LiveId" clId="{044564FD-86E1-4180-B3F8-C0E869FBC3F4}" dt="2021-09-23T06:48:36.336" v="1040" actId="478"/>
          <ac:spMkLst>
            <pc:docMk/>
            <pc:sldMk cId="320718820" sldId="677"/>
            <ac:spMk id="42" creationId="{DE873EC1-8621-4343-AEC1-3D082BD0748A}"/>
          </ac:spMkLst>
        </pc:spChg>
        <pc:spChg chg="add mod">
          <ac:chgData name="Holden Härtl" userId="1e7f44b10f9c7dc7" providerId="LiveId" clId="{044564FD-86E1-4180-B3F8-C0E869FBC3F4}" dt="2021-09-27T07:33:57.868" v="9878" actId="20577"/>
          <ac:spMkLst>
            <pc:docMk/>
            <pc:sldMk cId="320718820" sldId="677"/>
            <ac:spMk id="43" creationId="{9F6926E8-6B79-41FF-87F9-47BDF71B36FA}"/>
          </ac:spMkLst>
        </pc:spChg>
        <pc:spChg chg="del">
          <ac:chgData name="Holden Härtl" userId="1e7f44b10f9c7dc7" providerId="LiveId" clId="{044564FD-86E1-4180-B3F8-C0E869FBC3F4}" dt="2021-09-23T06:48:36.336" v="1040" actId="478"/>
          <ac:spMkLst>
            <pc:docMk/>
            <pc:sldMk cId="320718820" sldId="677"/>
            <ac:spMk id="44" creationId="{BA95F064-12FD-42B9-9F04-6988D4278D13}"/>
          </ac:spMkLst>
        </pc:spChg>
        <pc:spChg chg="add mod">
          <ac:chgData name="Holden Härtl" userId="1e7f44b10f9c7dc7" providerId="LiveId" clId="{044564FD-86E1-4180-B3F8-C0E869FBC3F4}" dt="2021-09-23T12:26:28.355" v="6082" actId="1036"/>
          <ac:spMkLst>
            <pc:docMk/>
            <pc:sldMk cId="320718820" sldId="677"/>
            <ac:spMk id="45" creationId="{FAC158B3-A15C-4F03-83EA-FF7B69668F84}"/>
          </ac:spMkLst>
        </pc:spChg>
        <pc:spChg chg="add mod">
          <ac:chgData name="Holden Härtl" userId="1e7f44b10f9c7dc7" providerId="LiveId" clId="{044564FD-86E1-4180-B3F8-C0E869FBC3F4}" dt="2021-09-24T13:35:42.390" v="9505" actId="14100"/>
          <ac:spMkLst>
            <pc:docMk/>
            <pc:sldMk cId="320718820" sldId="677"/>
            <ac:spMk id="46" creationId="{82A7C649-BD5F-42C0-A5C3-8AA03AE70139}"/>
          </ac:spMkLst>
        </pc:spChg>
        <pc:spChg chg="add mod">
          <ac:chgData name="Holden Härtl" userId="1e7f44b10f9c7dc7" providerId="LiveId" clId="{044564FD-86E1-4180-B3F8-C0E869FBC3F4}" dt="2021-09-23T06:49:32.105" v="1078" actId="20577"/>
          <ac:spMkLst>
            <pc:docMk/>
            <pc:sldMk cId="320718820" sldId="677"/>
            <ac:spMk id="47" creationId="{61EF0E1D-69B1-4E8C-89D2-AEAFDBA5D2CA}"/>
          </ac:spMkLst>
        </pc:spChg>
        <pc:spChg chg="add mod">
          <ac:chgData name="Holden Härtl" userId="1e7f44b10f9c7dc7" providerId="LiveId" clId="{044564FD-86E1-4180-B3F8-C0E869FBC3F4}" dt="2021-09-24T13:35:48.656" v="9507" actId="14100"/>
          <ac:spMkLst>
            <pc:docMk/>
            <pc:sldMk cId="320718820" sldId="677"/>
            <ac:spMk id="48" creationId="{30B6F2D1-3F2A-4FF4-9A5A-334A7485E41E}"/>
          </ac:spMkLst>
        </pc:spChg>
        <pc:spChg chg="mod">
          <ac:chgData name="Holden Härtl" userId="1e7f44b10f9c7dc7" providerId="LiveId" clId="{044564FD-86E1-4180-B3F8-C0E869FBC3F4}" dt="2021-09-23T06:37:33.546" v="589" actId="20577"/>
          <ac:spMkLst>
            <pc:docMk/>
            <pc:sldMk cId="320718820" sldId="677"/>
            <ac:spMk id="52" creationId="{00000000-0000-0000-0000-000000000000}"/>
          </ac:spMkLst>
        </pc:spChg>
      </pc:sldChg>
      <pc:sldChg chg="add del">
        <pc:chgData name="Holden Härtl" userId="1e7f44b10f9c7dc7" providerId="LiveId" clId="{044564FD-86E1-4180-B3F8-C0E869FBC3F4}" dt="2022-04-22T08:10:32.899" v="15744" actId="47"/>
        <pc:sldMkLst>
          <pc:docMk/>
          <pc:sldMk cId="3088771212" sldId="677"/>
        </pc:sldMkLst>
      </pc:sldChg>
      <pc:sldChg chg="addSp delSp modSp mod addAnim delAnim modAnim">
        <pc:chgData name="Holden Härtl" userId="1e7f44b10f9c7dc7" providerId="LiveId" clId="{044564FD-86E1-4180-B3F8-C0E869FBC3F4}" dt="2022-04-30T11:01:00.130" v="18646"/>
        <pc:sldMkLst>
          <pc:docMk/>
          <pc:sldMk cId="4096693079" sldId="680"/>
        </pc:sldMkLst>
        <pc:spChg chg="del">
          <ac:chgData name="Holden Härtl" userId="1e7f44b10f9c7dc7" providerId="LiveId" clId="{044564FD-86E1-4180-B3F8-C0E869FBC3F4}" dt="2021-09-23T07:01:59.960" v="1431" actId="478"/>
          <ac:spMkLst>
            <pc:docMk/>
            <pc:sldMk cId="4096693079" sldId="680"/>
            <ac:spMk id="2" creationId="{AAFC0A6D-A4CE-4BDC-94D7-1114E6CEA33B}"/>
          </ac:spMkLst>
        </pc:spChg>
        <pc:spChg chg="del">
          <ac:chgData name="Holden Härtl" userId="1e7f44b10f9c7dc7" providerId="LiveId" clId="{044564FD-86E1-4180-B3F8-C0E869FBC3F4}" dt="2021-09-23T07:01:59.960" v="1431" actId="478"/>
          <ac:spMkLst>
            <pc:docMk/>
            <pc:sldMk cId="4096693079" sldId="680"/>
            <ac:spMk id="3" creationId="{71193C4F-7C75-4FDA-A9F3-A81893FE4DC2}"/>
          </ac:spMkLst>
        </pc:spChg>
        <pc:spChg chg="del">
          <ac:chgData name="Holden Härtl" userId="1e7f44b10f9c7dc7" providerId="LiveId" clId="{044564FD-86E1-4180-B3F8-C0E869FBC3F4}" dt="2021-09-23T07:01:59.960" v="1431" actId="478"/>
          <ac:spMkLst>
            <pc:docMk/>
            <pc:sldMk cId="4096693079" sldId="680"/>
            <ac:spMk id="4" creationId="{ABE440B3-EBED-4618-918D-E4377EA5C0E7}"/>
          </ac:spMkLst>
        </pc:spChg>
        <pc:spChg chg="del">
          <ac:chgData name="Holden Härtl" userId="1e7f44b10f9c7dc7" providerId="LiveId" clId="{044564FD-86E1-4180-B3F8-C0E869FBC3F4}" dt="2021-09-23T07:01:59.960" v="1431" actId="478"/>
          <ac:spMkLst>
            <pc:docMk/>
            <pc:sldMk cId="4096693079" sldId="680"/>
            <ac:spMk id="5" creationId="{6777B701-207E-4D16-8DDC-9B51942E2282}"/>
          </ac:spMkLst>
        </pc:spChg>
        <pc:spChg chg="add del mod">
          <ac:chgData name="Holden Härtl" userId="1e7f44b10f9c7dc7" providerId="LiveId" clId="{044564FD-86E1-4180-B3F8-C0E869FBC3F4}" dt="2022-04-30T11:00:37.508" v="18642" actId="478"/>
          <ac:spMkLst>
            <pc:docMk/>
            <pc:sldMk cId="4096693079" sldId="680"/>
            <ac:spMk id="39" creationId="{F540EFB7-FB20-4C6B-9BBB-E1FAB91DCE4C}"/>
          </ac:spMkLst>
        </pc:spChg>
        <pc:spChg chg="add del mod">
          <ac:chgData name="Holden Härtl" userId="1e7f44b10f9c7dc7" providerId="LiveId" clId="{044564FD-86E1-4180-B3F8-C0E869FBC3F4}" dt="2022-04-30T11:00:37.508" v="18642" actId="478"/>
          <ac:spMkLst>
            <pc:docMk/>
            <pc:sldMk cId="4096693079" sldId="680"/>
            <ac:spMk id="41" creationId="{00000000-0000-0000-0000-000000000000}"/>
          </ac:spMkLst>
        </pc:spChg>
        <pc:spChg chg="add del mod">
          <ac:chgData name="Holden Härtl" userId="1e7f44b10f9c7dc7" providerId="LiveId" clId="{044564FD-86E1-4180-B3F8-C0E869FBC3F4}" dt="2022-04-30T11:00:37.508" v="18642" actId="478"/>
          <ac:spMkLst>
            <pc:docMk/>
            <pc:sldMk cId="4096693079" sldId="680"/>
            <ac:spMk id="44" creationId="{96912447-5457-4200-B731-DA8D7266324F}"/>
          </ac:spMkLst>
        </pc:spChg>
        <pc:spChg chg="del">
          <ac:chgData name="Holden Härtl" userId="1e7f44b10f9c7dc7" providerId="LiveId" clId="{044564FD-86E1-4180-B3F8-C0E869FBC3F4}" dt="2021-09-23T07:01:59.960" v="1431" actId="478"/>
          <ac:spMkLst>
            <pc:docMk/>
            <pc:sldMk cId="4096693079" sldId="680"/>
            <ac:spMk id="52" creationId="{2DAB26C4-73ED-4BDF-A1EE-AE3D1BCB4DBB}"/>
          </ac:spMkLst>
        </pc:spChg>
        <pc:spChg chg="del">
          <ac:chgData name="Holden Härtl" userId="1e7f44b10f9c7dc7" providerId="LiveId" clId="{044564FD-86E1-4180-B3F8-C0E869FBC3F4}" dt="2021-09-23T07:01:59.960" v="1431" actId="478"/>
          <ac:spMkLst>
            <pc:docMk/>
            <pc:sldMk cId="4096693079" sldId="680"/>
            <ac:spMk id="54" creationId="{4E3B786A-B78E-4F7B-8DB5-299771940ED5}"/>
          </ac:spMkLst>
        </pc:spChg>
        <pc:spChg chg="del">
          <ac:chgData name="Holden Härtl" userId="1e7f44b10f9c7dc7" providerId="LiveId" clId="{044564FD-86E1-4180-B3F8-C0E869FBC3F4}" dt="2021-09-23T07:01:59.960" v="1431" actId="478"/>
          <ac:spMkLst>
            <pc:docMk/>
            <pc:sldMk cId="4096693079" sldId="680"/>
            <ac:spMk id="56" creationId="{53ABEA5E-7A1C-401A-B689-80EFF4A5089D}"/>
          </ac:spMkLst>
        </pc:spChg>
        <pc:spChg chg="add del mod">
          <ac:chgData name="Holden Härtl" userId="1e7f44b10f9c7dc7" providerId="LiveId" clId="{044564FD-86E1-4180-B3F8-C0E869FBC3F4}" dt="2021-09-23T08:32:02.199" v="2700" actId="478"/>
          <ac:spMkLst>
            <pc:docMk/>
            <pc:sldMk cId="4096693079" sldId="680"/>
            <ac:spMk id="57" creationId="{B2AA5EE8-8377-4AAA-B714-9162F68CF615}"/>
          </ac:spMkLst>
        </pc:spChg>
        <pc:spChg chg="add del mod">
          <ac:chgData name="Holden Härtl" userId="1e7f44b10f9c7dc7" providerId="LiveId" clId="{044564FD-86E1-4180-B3F8-C0E869FBC3F4}" dt="2022-04-30T11:00:37.508" v="18642" actId="478"/>
          <ac:spMkLst>
            <pc:docMk/>
            <pc:sldMk cId="4096693079" sldId="680"/>
            <ac:spMk id="58" creationId="{0BBFE421-4636-4728-A060-82D0BE822839}"/>
          </ac:spMkLst>
        </pc:spChg>
        <pc:spChg chg="add del mod">
          <ac:chgData name="Holden Härtl" userId="1e7f44b10f9c7dc7" providerId="LiveId" clId="{044564FD-86E1-4180-B3F8-C0E869FBC3F4}" dt="2021-09-23T08:33:59.902" v="2841" actId="478"/>
          <ac:spMkLst>
            <pc:docMk/>
            <pc:sldMk cId="4096693079" sldId="680"/>
            <ac:spMk id="59" creationId="{3F2AE10F-ED9F-4A6C-AD82-69F3E3853B36}"/>
          </ac:spMkLst>
        </pc:spChg>
        <pc:spChg chg="add del mod">
          <ac:chgData name="Holden Härtl" userId="1e7f44b10f9c7dc7" providerId="LiveId" clId="{044564FD-86E1-4180-B3F8-C0E869FBC3F4}" dt="2021-09-23T08:33:59.902" v="2841" actId="478"/>
          <ac:spMkLst>
            <pc:docMk/>
            <pc:sldMk cId="4096693079" sldId="680"/>
            <ac:spMk id="60" creationId="{49E350FA-5D1C-4D61-9A13-F216F45009EC}"/>
          </ac:spMkLst>
        </pc:spChg>
        <pc:spChg chg="add del mod">
          <ac:chgData name="Holden Härtl" userId="1e7f44b10f9c7dc7" providerId="LiveId" clId="{044564FD-86E1-4180-B3F8-C0E869FBC3F4}" dt="2021-09-23T08:33:59.902" v="2841" actId="478"/>
          <ac:spMkLst>
            <pc:docMk/>
            <pc:sldMk cId="4096693079" sldId="680"/>
            <ac:spMk id="61" creationId="{6EF17E22-22FF-41EE-908D-AE10CEA8FFFB}"/>
          </ac:spMkLst>
        </pc:spChg>
        <pc:spChg chg="add del mod">
          <ac:chgData name="Holden Härtl" userId="1e7f44b10f9c7dc7" providerId="LiveId" clId="{044564FD-86E1-4180-B3F8-C0E869FBC3F4}" dt="2021-09-23T08:33:59.902" v="2841" actId="478"/>
          <ac:spMkLst>
            <pc:docMk/>
            <pc:sldMk cId="4096693079" sldId="680"/>
            <ac:spMk id="63" creationId="{2CA91070-5D52-4575-A4A8-82BE11571708}"/>
          </ac:spMkLst>
        </pc:spChg>
        <pc:spChg chg="add del mod">
          <ac:chgData name="Holden Härtl" userId="1e7f44b10f9c7dc7" providerId="LiveId" clId="{044564FD-86E1-4180-B3F8-C0E869FBC3F4}" dt="2021-09-23T08:33:59.902" v="2841" actId="478"/>
          <ac:spMkLst>
            <pc:docMk/>
            <pc:sldMk cId="4096693079" sldId="680"/>
            <ac:spMk id="64" creationId="{84A7E032-AB71-424F-94B0-9539ED2C1181}"/>
          </ac:spMkLst>
        </pc:spChg>
        <pc:spChg chg="add del mod">
          <ac:chgData name="Holden Härtl" userId="1e7f44b10f9c7dc7" providerId="LiveId" clId="{044564FD-86E1-4180-B3F8-C0E869FBC3F4}" dt="2022-04-30T11:00:37.508" v="18642" actId="478"/>
          <ac:spMkLst>
            <pc:docMk/>
            <pc:sldMk cId="4096693079" sldId="680"/>
            <ac:spMk id="65" creationId="{F6466C68-8BE4-49BC-9664-59B8F32808AB}"/>
          </ac:spMkLst>
        </pc:spChg>
        <pc:spChg chg="add del mod">
          <ac:chgData name="Holden Härtl" userId="1e7f44b10f9c7dc7" providerId="LiveId" clId="{044564FD-86E1-4180-B3F8-C0E869FBC3F4}" dt="2022-04-30T11:00:37.508" v="18642" actId="478"/>
          <ac:spMkLst>
            <pc:docMk/>
            <pc:sldMk cId="4096693079" sldId="680"/>
            <ac:spMk id="67" creationId="{4FF5AE51-97B2-4E76-A925-42EC868B0B15}"/>
          </ac:spMkLst>
        </pc:spChg>
        <pc:spChg chg="add del mod">
          <ac:chgData name="Holden Härtl" userId="1e7f44b10f9c7dc7" providerId="LiveId" clId="{044564FD-86E1-4180-B3F8-C0E869FBC3F4}" dt="2022-04-30T11:00:37.508" v="18642" actId="478"/>
          <ac:spMkLst>
            <pc:docMk/>
            <pc:sldMk cId="4096693079" sldId="680"/>
            <ac:spMk id="68" creationId="{8CCC481A-70E2-4E57-BE93-1997B94453D9}"/>
          </ac:spMkLst>
        </pc:spChg>
        <pc:spChg chg="add del mod">
          <ac:chgData name="Holden Härtl" userId="1e7f44b10f9c7dc7" providerId="LiveId" clId="{044564FD-86E1-4180-B3F8-C0E869FBC3F4}" dt="2022-04-30T11:00:37.508" v="18642" actId="478"/>
          <ac:spMkLst>
            <pc:docMk/>
            <pc:sldMk cId="4096693079" sldId="680"/>
            <ac:spMk id="69" creationId="{8800E5F9-B24D-4B1E-852D-12AD3265CC2F}"/>
          </ac:spMkLst>
        </pc:spChg>
        <pc:grpChg chg="add del">
          <ac:chgData name="Holden Härtl" userId="1e7f44b10f9c7dc7" providerId="LiveId" clId="{044564FD-86E1-4180-B3F8-C0E869FBC3F4}" dt="2022-04-30T11:00:37.508" v="18642" actId="478"/>
          <ac:grpSpMkLst>
            <pc:docMk/>
            <pc:sldMk cId="4096693079" sldId="680"/>
            <ac:grpSpMk id="42" creationId="{00000000-0000-0000-0000-000000000000}"/>
          </ac:grpSpMkLst>
        </pc:grpChg>
        <pc:cxnChg chg="del mod">
          <ac:chgData name="Holden Härtl" userId="1e7f44b10f9c7dc7" providerId="LiveId" clId="{044564FD-86E1-4180-B3F8-C0E869FBC3F4}" dt="2021-09-23T07:21:36.893" v="2049" actId="478"/>
          <ac:cxnSpMkLst>
            <pc:docMk/>
            <pc:sldMk cId="4096693079" sldId="680"/>
            <ac:cxnSpMk id="7" creationId="{403F37FA-C2E8-4C93-8152-CE6FE88CB42A}"/>
          </ac:cxnSpMkLst>
        </pc:cxnChg>
        <pc:cxnChg chg="add del mod">
          <ac:chgData name="Holden Härtl" userId="1e7f44b10f9c7dc7" providerId="LiveId" clId="{044564FD-86E1-4180-B3F8-C0E869FBC3F4}" dt="2022-04-30T11:00:37.508" v="18642" actId="478"/>
          <ac:cxnSpMkLst>
            <pc:docMk/>
            <pc:sldMk cId="4096693079" sldId="680"/>
            <ac:cxnSpMk id="55" creationId="{959F480B-657C-4AC2-A1A4-AC1EFBDE3EAC}"/>
          </ac:cxnSpMkLst>
        </pc:cxnChg>
        <pc:cxnChg chg="add del mod">
          <ac:chgData name="Holden Härtl" userId="1e7f44b10f9c7dc7" providerId="LiveId" clId="{044564FD-86E1-4180-B3F8-C0E869FBC3F4}" dt="2021-09-23T08:33:59.902" v="2841" actId="478"/>
          <ac:cxnSpMkLst>
            <pc:docMk/>
            <pc:sldMk cId="4096693079" sldId="680"/>
            <ac:cxnSpMk id="62" creationId="{1944F6D5-4F38-4646-91F2-9122AF492B58}"/>
          </ac:cxnSpMkLst>
        </pc:cxnChg>
        <pc:cxnChg chg="add del mod">
          <ac:chgData name="Holden Härtl" userId="1e7f44b10f9c7dc7" providerId="LiveId" clId="{044564FD-86E1-4180-B3F8-C0E869FBC3F4}" dt="2022-04-30T11:00:37.508" v="18642" actId="478"/>
          <ac:cxnSpMkLst>
            <pc:docMk/>
            <pc:sldMk cId="4096693079" sldId="680"/>
            <ac:cxnSpMk id="66" creationId="{5F7E180A-34A8-4A30-B6E7-987A7C851878}"/>
          </ac:cxnSpMkLst>
        </pc:cxnChg>
      </pc:sldChg>
      <pc:sldChg chg="addSp delSp modSp mod">
        <pc:chgData name="Holden Härtl" userId="1e7f44b10f9c7dc7" providerId="LiveId" clId="{044564FD-86E1-4180-B3F8-C0E869FBC3F4}" dt="2022-04-26T09:51:45.360" v="18615" actId="1036"/>
        <pc:sldMkLst>
          <pc:docMk/>
          <pc:sldMk cId="4085787972" sldId="686"/>
        </pc:sldMkLst>
        <pc:spChg chg="add del">
          <ac:chgData name="Holden Härtl" userId="1e7f44b10f9c7dc7" providerId="LiveId" clId="{044564FD-86E1-4180-B3F8-C0E869FBC3F4}" dt="2022-04-26T09:49:05.510" v="18579" actId="478"/>
          <ac:spMkLst>
            <pc:docMk/>
            <pc:sldMk cId="4085787972" sldId="686"/>
            <ac:spMk id="23" creationId="{AA665D58-FF5E-43BE-8A50-C2940B35CBFE}"/>
          </ac:spMkLst>
        </pc:spChg>
        <pc:spChg chg="add mod">
          <ac:chgData name="Holden Härtl" userId="1e7f44b10f9c7dc7" providerId="LiveId" clId="{044564FD-86E1-4180-B3F8-C0E869FBC3F4}" dt="2022-04-26T09:51:37.859" v="18608" actId="1076"/>
          <ac:spMkLst>
            <pc:docMk/>
            <pc:sldMk cId="4085787972" sldId="686"/>
            <ac:spMk id="26" creationId="{64CF3EF0-17DE-4221-9E00-EA0024BB2494}"/>
          </ac:spMkLst>
        </pc:spChg>
        <pc:spChg chg="mod">
          <ac:chgData name="Holden Härtl" userId="1e7f44b10f9c7dc7" providerId="LiveId" clId="{044564FD-86E1-4180-B3F8-C0E869FBC3F4}" dt="2022-04-26T09:51:27.210" v="18607" actId="1076"/>
          <ac:spMkLst>
            <pc:docMk/>
            <pc:sldMk cId="4085787972" sldId="686"/>
            <ac:spMk id="76" creationId="{00000000-0000-0000-0000-000000000000}"/>
          </ac:spMkLst>
        </pc:spChg>
        <pc:spChg chg="mod">
          <ac:chgData name="Holden Härtl" userId="1e7f44b10f9c7dc7" providerId="LiveId" clId="{044564FD-86E1-4180-B3F8-C0E869FBC3F4}" dt="2022-04-26T09:51:45.360" v="18615" actId="1036"/>
          <ac:spMkLst>
            <pc:docMk/>
            <pc:sldMk cId="4085787972" sldId="686"/>
            <ac:spMk id="2051" creationId="{00000000-0000-0000-0000-000000000000}"/>
          </ac:spMkLst>
        </pc:spChg>
        <pc:picChg chg="del mod">
          <ac:chgData name="Holden Härtl" userId="1e7f44b10f9c7dc7" providerId="LiveId" clId="{044564FD-86E1-4180-B3F8-C0E869FBC3F4}" dt="2021-09-23T06:56:23.624" v="1259" actId="478"/>
          <ac:picMkLst>
            <pc:docMk/>
            <pc:sldMk cId="4085787972" sldId="686"/>
            <ac:picMk id="3" creationId="{B898D6AC-9608-4141-AECA-1E030978B682}"/>
          </ac:picMkLst>
        </pc:picChg>
        <pc:picChg chg="add del mod">
          <ac:chgData name="Holden Härtl" userId="1e7f44b10f9c7dc7" providerId="LiveId" clId="{044564FD-86E1-4180-B3F8-C0E869FBC3F4}" dt="2021-09-23T06:54:59.879" v="1240"/>
          <ac:picMkLst>
            <pc:docMk/>
            <pc:sldMk cId="4085787972" sldId="686"/>
            <ac:picMk id="4" creationId="{ECD8F891-82D3-4658-9CCD-E1C830D2808E}"/>
          </ac:picMkLst>
        </pc:picChg>
        <pc:picChg chg="add mod">
          <ac:chgData name="Holden Härtl" userId="1e7f44b10f9c7dc7" providerId="LiveId" clId="{044564FD-86E1-4180-B3F8-C0E869FBC3F4}" dt="2022-04-26T09:51:37.859" v="18608" actId="1076"/>
          <ac:picMkLst>
            <pc:docMk/>
            <pc:sldMk cId="4085787972" sldId="686"/>
            <ac:picMk id="4" creationId="{EE44A128-B92F-4390-9804-402FD244E72C}"/>
          </ac:picMkLst>
        </pc:picChg>
        <pc:picChg chg="add mod">
          <ac:chgData name="Holden Härtl" userId="1e7f44b10f9c7dc7" providerId="LiveId" clId="{044564FD-86E1-4180-B3F8-C0E869FBC3F4}" dt="2021-09-23T06:58:16.837" v="1278" actId="14100"/>
          <ac:picMkLst>
            <pc:docMk/>
            <pc:sldMk cId="4085787972" sldId="686"/>
            <ac:picMk id="6" creationId="{2F6744C6-8C04-46E8-A5DF-9D60C03FC949}"/>
          </ac:picMkLst>
        </pc:picChg>
        <pc:picChg chg="add mod">
          <ac:chgData name="Holden Härtl" userId="1e7f44b10f9c7dc7" providerId="LiveId" clId="{044564FD-86E1-4180-B3F8-C0E869FBC3F4}" dt="2021-09-23T06:58:20.115" v="1282" actId="1038"/>
          <ac:picMkLst>
            <pc:docMk/>
            <pc:sldMk cId="4085787972" sldId="686"/>
            <ac:picMk id="8" creationId="{A78A5CCD-17AB-4BF6-8D32-32A1B6B3583B}"/>
          </ac:picMkLst>
        </pc:picChg>
      </pc:sldChg>
      <pc:sldChg chg="addSp delSp modSp del mod modAnim">
        <pc:chgData name="Holden Härtl" userId="1e7f44b10f9c7dc7" providerId="LiveId" clId="{044564FD-86E1-4180-B3F8-C0E869FBC3F4}" dt="2022-04-22T08:33:45.020" v="15813" actId="47"/>
        <pc:sldMkLst>
          <pc:docMk/>
          <pc:sldMk cId="2234976791" sldId="688"/>
        </pc:sldMkLst>
        <pc:spChg chg="del mod">
          <ac:chgData name="Holden Härtl" userId="1e7f44b10f9c7dc7" providerId="LiveId" clId="{044564FD-86E1-4180-B3F8-C0E869FBC3F4}" dt="2021-09-24T06:41:23.151" v="6743" actId="478"/>
          <ac:spMkLst>
            <pc:docMk/>
            <pc:sldMk cId="2234976791" sldId="688"/>
            <ac:spMk id="2" creationId="{EBB77F0C-6F35-4F00-BB52-E10DB933CD7C}"/>
          </ac:spMkLst>
        </pc:spChg>
        <pc:spChg chg="mod">
          <ac:chgData name="Holden Härtl" userId="1e7f44b10f9c7dc7" providerId="LiveId" clId="{044564FD-86E1-4180-B3F8-C0E869FBC3F4}" dt="2021-09-28T06:25:28.013" v="10556" actId="20577"/>
          <ac:spMkLst>
            <pc:docMk/>
            <pc:sldMk cId="2234976791" sldId="688"/>
            <ac:spMk id="38" creationId="{4A8763C9-3CD7-48DB-A681-5B1FA348675C}"/>
          </ac:spMkLst>
        </pc:spChg>
        <pc:spChg chg="add mod">
          <ac:chgData name="Holden Härtl" userId="1e7f44b10f9c7dc7" providerId="LiveId" clId="{044564FD-86E1-4180-B3F8-C0E869FBC3F4}" dt="2021-09-24T06:41:16.253" v="6742" actId="1076"/>
          <ac:spMkLst>
            <pc:docMk/>
            <pc:sldMk cId="2234976791" sldId="688"/>
            <ac:spMk id="39" creationId="{B87FC4F4-302B-4047-A317-D9B7FA6CD1B6}"/>
          </ac:spMkLst>
        </pc:spChg>
        <pc:spChg chg="add mod">
          <ac:chgData name="Holden Härtl" userId="1e7f44b10f9c7dc7" providerId="LiveId" clId="{044564FD-86E1-4180-B3F8-C0E869FBC3F4}" dt="2021-09-29T06:42:12.979" v="10665" actId="207"/>
          <ac:spMkLst>
            <pc:docMk/>
            <pc:sldMk cId="2234976791" sldId="688"/>
            <ac:spMk id="40" creationId="{6E402EFB-5D9A-4F68-8498-F21A913D8A21}"/>
          </ac:spMkLst>
        </pc:spChg>
        <pc:spChg chg="add mod">
          <ac:chgData name="Holden Härtl" userId="1e7f44b10f9c7dc7" providerId="LiveId" clId="{044564FD-86E1-4180-B3F8-C0E869FBC3F4}" dt="2021-09-24T06:43:34.459" v="6795" actId="1076"/>
          <ac:spMkLst>
            <pc:docMk/>
            <pc:sldMk cId="2234976791" sldId="688"/>
            <ac:spMk id="41" creationId="{710251C9-EC20-4381-9F04-5593C716B921}"/>
          </ac:spMkLst>
        </pc:spChg>
        <pc:spChg chg="add mod">
          <ac:chgData name="Holden Härtl" userId="1e7f44b10f9c7dc7" providerId="LiveId" clId="{044564FD-86E1-4180-B3F8-C0E869FBC3F4}" dt="2021-09-27T07:21:33.499" v="9851" actId="20577"/>
          <ac:spMkLst>
            <pc:docMk/>
            <pc:sldMk cId="2234976791" sldId="688"/>
            <ac:spMk id="42" creationId="{3A289832-B364-4CDA-817C-7E28A658FD61}"/>
          </ac:spMkLst>
        </pc:spChg>
        <pc:spChg chg="del mod">
          <ac:chgData name="Holden Härtl" userId="1e7f44b10f9c7dc7" providerId="LiveId" clId="{044564FD-86E1-4180-B3F8-C0E869FBC3F4}" dt="2021-09-24T06:41:23.151" v="6743" actId="478"/>
          <ac:spMkLst>
            <pc:docMk/>
            <pc:sldMk cId="2234976791" sldId="688"/>
            <ac:spMk id="43" creationId="{1D5501E3-8F2E-45A2-9598-08666488C6A1}"/>
          </ac:spMkLst>
        </pc:spChg>
        <pc:spChg chg="add del mod">
          <ac:chgData name="Holden Härtl" userId="1e7f44b10f9c7dc7" providerId="LiveId" clId="{044564FD-86E1-4180-B3F8-C0E869FBC3F4}" dt="2021-09-24T06:50:53.639" v="7009"/>
          <ac:spMkLst>
            <pc:docMk/>
            <pc:sldMk cId="2234976791" sldId="688"/>
            <ac:spMk id="44" creationId="{406E675C-27FF-4914-8FC2-0EDE718BE94C}"/>
          </ac:spMkLst>
        </pc:spChg>
        <pc:spChg chg="del mod">
          <ac:chgData name="Holden Härtl" userId="1e7f44b10f9c7dc7" providerId="LiveId" clId="{044564FD-86E1-4180-B3F8-C0E869FBC3F4}" dt="2021-09-24T06:41:23.151" v="6743" actId="478"/>
          <ac:spMkLst>
            <pc:docMk/>
            <pc:sldMk cId="2234976791" sldId="688"/>
            <ac:spMk id="46" creationId="{CC24888C-EB80-4266-99A7-784145158D03}"/>
          </ac:spMkLst>
        </pc:spChg>
        <pc:spChg chg="mod">
          <ac:chgData name="Holden Härtl" userId="1e7f44b10f9c7dc7" providerId="LiveId" clId="{044564FD-86E1-4180-B3F8-C0E869FBC3F4}" dt="2022-04-22T08:08:01.575" v="15713" actId="207"/>
          <ac:spMkLst>
            <pc:docMk/>
            <pc:sldMk cId="2234976791" sldId="688"/>
            <ac:spMk id="52" creationId="{00000000-0000-0000-0000-000000000000}"/>
          </ac:spMkLst>
        </pc:spChg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3329264026" sldId="689"/>
        </pc:sldMkLst>
      </pc:sldChg>
      <pc:sldChg chg="addSp delSp modSp add del mod delAnim modAnim">
        <pc:chgData name="Holden Härtl" userId="1e7f44b10f9c7dc7" providerId="LiveId" clId="{044564FD-86E1-4180-B3F8-C0E869FBC3F4}" dt="2022-05-04T07:51:52.565" v="18800"/>
        <pc:sldMkLst>
          <pc:docMk/>
          <pc:sldMk cId="383459979" sldId="694"/>
        </pc:sldMkLst>
        <pc:spChg chg="del mod">
          <ac:chgData name="Holden Härtl" userId="1e7f44b10f9c7dc7" providerId="LiveId" clId="{044564FD-86E1-4180-B3F8-C0E869FBC3F4}" dt="2022-04-22T08:36:14.564" v="15823" actId="478"/>
          <ac:spMkLst>
            <pc:docMk/>
            <pc:sldMk cId="383459979" sldId="694"/>
            <ac:spMk id="5" creationId="{D5FE62EE-2FCD-433C-AE56-FFAF05801F66}"/>
          </ac:spMkLst>
        </pc:spChg>
        <pc:spChg chg="add del mod">
          <ac:chgData name="Holden Härtl" userId="1e7f44b10f9c7dc7" providerId="LiveId" clId="{044564FD-86E1-4180-B3F8-C0E869FBC3F4}" dt="2022-04-22T08:36:14.564" v="15823" actId="478"/>
          <ac:spMkLst>
            <pc:docMk/>
            <pc:sldMk cId="383459979" sldId="694"/>
            <ac:spMk id="41" creationId="{C7CAAA2A-5892-4D9F-84C8-9B92B53FCCAC}"/>
          </ac:spMkLst>
        </pc:spChg>
        <pc:spChg chg="add del mod">
          <ac:chgData name="Holden Härtl" userId="1e7f44b10f9c7dc7" providerId="LiveId" clId="{044564FD-86E1-4180-B3F8-C0E869FBC3F4}" dt="2022-04-22T08:36:14.564" v="15823" actId="478"/>
          <ac:spMkLst>
            <pc:docMk/>
            <pc:sldMk cId="383459979" sldId="694"/>
            <ac:spMk id="42" creationId="{7EA86D5B-A133-4B7B-8488-CDC36BAC3FE4}"/>
          </ac:spMkLst>
        </pc:spChg>
        <pc:spChg chg="add del mod">
          <ac:chgData name="Holden Härtl" userId="1e7f44b10f9c7dc7" providerId="LiveId" clId="{044564FD-86E1-4180-B3F8-C0E869FBC3F4}" dt="2022-04-22T08:36:14.564" v="15823" actId="478"/>
          <ac:spMkLst>
            <pc:docMk/>
            <pc:sldMk cId="383459979" sldId="694"/>
            <ac:spMk id="43" creationId="{F6C73162-C720-4754-A1A9-E1CF6A67FAC6}"/>
          </ac:spMkLst>
        </pc:spChg>
        <pc:spChg chg="add mod">
          <ac:chgData name="Holden Härtl" userId="1e7f44b10f9c7dc7" providerId="LiveId" clId="{044564FD-86E1-4180-B3F8-C0E869FBC3F4}" dt="2022-04-26T09:43:39.143" v="18547" actId="1076"/>
          <ac:spMkLst>
            <pc:docMk/>
            <pc:sldMk cId="383459979" sldId="694"/>
            <ac:spMk id="44" creationId="{B29E65D7-FC0B-42C9-8A1A-D94DFB456C38}"/>
          </ac:spMkLst>
        </pc:spChg>
        <pc:spChg chg="del mod">
          <ac:chgData name="Holden Härtl" userId="1e7f44b10f9c7dc7" providerId="LiveId" clId="{044564FD-86E1-4180-B3F8-C0E869FBC3F4}" dt="2022-04-22T08:36:14.564" v="15823" actId="478"/>
          <ac:spMkLst>
            <pc:docMk/>
            <pc:sldMk cId="383459979" sldId="694"/>
            <ac:spMk id="46" creationId="{00000000-0000-0000-0000-000000000000}"/>
          </ac:spMkLst>
        </pc:spChg>
        <pc:spChg chg="mod">
          <ac:chgData name="Holden Härtl" userId="1e7f44b10f9c7dc7" providerId="LiveId" clId="{044564FD-86E1-4180-B3F8-C0E869FBC3F4}" dt="2022-04-26T09:45:38.560" v="18575" actId="20577"/>
          <ac:spMkLst>
            <pc:docMk/>
            <pc:sldMk cId="383459979" sldId="694"/>
            <ac:spMk id="47" creationId="{0020A845-CD10-4772-B278-1B14987DEE7F}"/>
          </ac:spMkLst>
        </pc:spChg>
        <pc:spChg chg="del">
          <ac:chgData name="Holden Härtl" userId="1e7f44b10f9c7dc7" providerId="LiveId" clId="{044564FD-86E1-4180-B3F8-C0E869FBC3F4}" dt="2021-09-24T08:22:42.101" v="8777" actId="478"/>
          <ac:spMkLst>
            <pc:docMk/>
            <pc:sldMk cId="383459979" sldId="694"/>
            <ac:spMk id="51" creationId="{E6830EC1-74B5-4070-A908-2581B870C114}"/>
          </ac:spMkLst>
        </pc:spChg>
        <pc:spChg chg="del mod">
          <ac:chgData name="Holden Härtl" userId="1e7f44b10f9c7dc7" providerId="LiveId" clId="{044564FD-86E1-4180-B3F8-C0E869FBC3F4}" dt="2022-04-22T08:36:14.564" v="15823" actId="478"/>
          <ac:spMkLst>
            <pc:docMk/>
            <pc:sldMk cId="383459979" sldId="694"/>
            <ac:spMk id="52" creationId="{35EE3DC1-26C0-458B-BCA9-F9F8C90D2242}"/>
          </ac:spMkLst>
        </pc:spChg>
        <pc:spChg chg="del">
          <ac:chgData name="Holden Härtl" userId="1e7f44b10f9c7dc7" providerId="LiveId" clId="{044564FD-86E1-4180-B3F8-C0E869FBC3F4}" dt="2021-09-24T08:22:42.101" v="8777" actId="478"/>
          <ac:spMkLst>
            <pc:docMk/>
            <pc:sldMk cId="383459979" sldId="694"/>
            <ac:spMk id="55" creationId="{80F06345-CEC4-4177-9579-9C216DA253DE}"/>
          </ac:spMkLst>
        </pc:spChg>
        <pc:spChg chg="mod">
          <ac:chgData name="Holden Härtl" userId="1e7f44b10f9c7dc7" providerId="LiveId" clId="{044564FD-86E1-4180-B3F8-C0E869FBC3F4}" dt="2022-04-22T08:35:23.707" v="15822" actId="207"/>
          <ac:spMkLst>
            <pc:docMk/>
            <pc:sldMk cId="383459979" sldId="694"/>
            <ac:spMk id="3074" creationId="{00000000-0000-0000-0000-000000000000}"/>
          </ac:spMkLst>
        </pc:spChg>
        <pc:grpChg chg="mod">
          <ac:chgData name="Holden Härtl" userId="1e7f44b10f9c7dc7" providerId="LiveId" clId="{044564FD-86E1-4180-B3F8-C0E869FBC3F4}" dt="2022-04-22T08:19:41.105" v="15770" actId="113"/>
          <ac:grpSpMkLst>
            <pc:docMk/>
            <pc:sldMk cId="383459979" sldId="694"/>
            <ac:grpSpMk id="2" creationId="{00000000-0000-0000-0000-000000000000}"/>
          </ac:grpSpMkLst>
        </pc:grpChg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1794845127" sldId="698"/>
        </pc:sldMkLst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3559117493" sldId="701"/>
        </pc:sldMkLst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1152627488" sldId="702"/>
        </pc:sldMkLst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1752525367" sldId="705"/>
        </pc:sldMkLst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2710807529" sldId="708"/>
        </pc:sldMkLst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2191033343" sldId="710"/>
        </pc:sldMkLst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275136160" sldId="714"/>
        </pc:sldMkLst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845530412" sldId="716"/>
        </pc:sldMkLst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1661428919" sldId="717"/>
        </pc:sldMkLst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2413160768" sldId="718"/>
        </pc:sldMkLst>
      </pc:sldChg>
      <pc:sldChg chg="del">
        <pc:chgData name="Holden Härtl" userId="1e7f44b10f9c7dc7" providerId="LiveId" clId="{044564FD-86E1-4180-B3F8-C0E869FBC3F4}" dt="2021-09-23T06:59:34.403" v="1288" actId="47"/>
        <pc:sldMkLst>
          <pc:docMk/>
          <pc:sldMk cId="111177358" sldId="720"/>
        </pc:sldMkLst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2743552884" sldId="721"/>
        </pc:sldMkLst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3540958069" sldId="722"/>
        </pc:sldMkLst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724442641" sldId="725"/>
        </pc:sldMkLst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3302226218" sldId="727"/>
        </pc:sldMkLst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3247207688" sldId="729"/>
        </pc:sldMkLst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1001605765" sldId="730"/>
        </pc:sldMkLst>
      </pc:sldChg>
      <pc:sldChg chg="del">
        <pc:chgData name="Holden Härtl" userId="1e7f44b10f9c7dc7" providerId="LiveId" clId="{044564FD-86E1-4180-B3F8-C0E869FBC3F4}" dt="2021-09-24T08:34:39.344" v="9426" actId="47"/>
        <pc:sldMkLst>
          <pc:docMk/>
          <pc:sldMk cId="2077364283" sldId="731"/>
        </pc:sldMkLst>
      </pc:sldChg>
      <pc:sldChg chg="del">
        <pc:chgData name="Holden Härtl" userId="1e7f44b10f9c7dc7" providerId="LiveId" clId="{044564FD-86E1-4180-B3F8-C0E869FBC3F4}" dt="2021-09-24T08:34:39.344" v="9426" actId="47"/>
        <pc:sldMkLst>
          <pc:docMk/>
          <pc:sldMk cId="75138149" sldId="732"/>
        </pc:sldMkLst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673289591" sldId="733"/>
        </pc:sldMkLst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2479778651" sldId="734"/>
        </pc:sldMkLst>
      </pc:sldChg>
      <pc:sldChg chg="del">
        <pc:chgData name="Holden Härtl" userId="1e7f44b10f9c7dc7" providerId="LiveId" clId="{044564FD-86E1-4180-B3F8-C0E869FBC3F4}" dt="2021-09-24T08:17:34.077" v="8504" actId="47"/>
        <pc:sldMkLst>
          <pc:docMk/>
          <pc:sldMk cId="1676149763" sldId="735"/>
        </pc:sldMkLst>
      </pc:sldChg>
      <pc:sldChg chg="addSp delSp modSp add mod delAnim modAnim">
        <pc:chgData name="Holden Härtl" userId="1e7f44b10f9c7dc7" providerId="LiveId" clId="{044564FD-86E1-4180-B3F8-C0E869FBC3F4}" dt="2022-05-04T07:12:17.132" v="18789"/>
        <pc:sldMkLst>
          <pc:docMk/>
          <pc:sldMk cId="2595823140" sldId="736"/>
        </pc:sldMkLst>
        <pc:spChg chg="del mod">
          <ac:chgData name="Holden Härtl" userId="1e7f44b10f9c7dc7" providerId="LiveId" clId="{044564FD-86E1-4180-B3F8-C0E869FBC3F4}" dt="2021-09-23T06:31:37.098" v="196" actId="478"/>
          <ac:spMkLst>
            <pc:docMk/>
            <pc:sldMk cId="2595823140" sldId="736"/>
            <ac:spMk id="5" creationId="{C5ED9EA3-129C-4701-8567-9B9BABF74A78}"/>
          </ac:spMkLst>
        </pc:spChg>
        <pc:spChg chg="del mod">
          <ac:chgData name="Holden Härtl" userId="1e7f44b10f9c7dc7" providerId="LiveId" clId="{044564FD-86E1-4180-B3F8-C0E869FBC3F4}" dt="2021-09-23T06:31:37.098" v="196" actId="478"/>
          <ac:spMkLst>
            <pc:docMk/>
            <pc:sldMk cId="2595823140" sldId="736"/>
            <ac:spMk id="6" creationId="{208C6731-DB3F-48C4-A568-25E2E60A280D}"/>
          </ac:spMkLst>
        </pc:spChg>
        <pc:spChg chg="mod">
          <ac:chgData name="Holden Härtl" userId="1e7f44b10f9c7dc7" providerId="LiveId" clId="{044564FD-86E1-4180-B3F8-C0E869FBC3F4}" dt="2021-09-23T13:42:51.869" v="6106" actId="20577"/>
          <ac:spMkLst>
            <pc:docMk/>
            <pc:sldMk cId="2595823140" sldId="736"/>
            <ac:spMk id="7" creationId="{7AF69562-2153-4BB2-BD9E-D95F10C77543}"/>
          </ac:spMkLst>
        </pc:spChg>
        <pc:spChg chg="del">
          <ac:chgData name="Holden Härtl" userId="1e7f44b10f9c7dc7" providerId="LiveId" clId="{044564FD-86E1-4180-B3F8-C0E869FBC3F4}" dt="2021-09-23T06:31:37.098" v="196" actId="478"/>
          <ac:spMkLst>
            <pc:docMk/>
            <pc:sldMk cId="2595823140" sldId="736"/>
            <ac:spMk id="39" creationId="{AD529EDB-9C9C-456A-833A-214D0D20A230}"/>
          </ac:spMkLst>
        </pc:spChg>
        <pc:spChg chg="mod">
          <ac:chgData name="Holden Härtl" userId="1e7f44b10f9c7dc7" providerId="LiveId" clId="{044564FD-86E1-4180-B3F8-C0E869FBC3F4}" dt="2022-04-21T14:09:37.263" v="14387" actId="1035"/>
          <ac:spMkLst>
            <pc:docMk/>
            <pc:sldMk cId="2595823140" sldId="736"/>
            <ac:spMk id="40" creationId="{3B34EC34-AB28-437F-B59F-994B40820453}"/>
          </ac:spMkLst>
        </pc:spChg>
        <pc:spChg chg="add mod">
          <ac:chgData name="Holden Härtl" userId="1e7f44b10f9c7dc7" providerId="LiveId" clId="{044564FD-86E1-4180-B3F8-C0E869FBC3F4}" dt="2022-04-22T16:04:24.817" v="15871" actId="1038"/>
          <ac:spMkLst>
            <pc:docMk/>
            <pc:sldMk cId="2595823140" sldId="736"/>
            <ac:spMk id="41" creationId="{5FD69A4F-A1D6-43F3-B07D-2A11E91DFA97}"/>
          </ac:spMkLst>
        </pc:spChg>
        <pc:spChg chg="add mod">
          <ac:chgData name="Holden Härtl" userId="1e7f44b10f9c7dc7" providerId="LiveId" clId="{044564FD-86E1-4180-B3F8-C0E869FBC3F4}" dt="2022-04-22T16:04:24.817" v="15871" actId="1038"/>
          <ac:spMkLst>
            <pc:docMk/>
            <pc:sldMk cId="2595823140" sldId="736"/>
            <ac:spMk id="42" creationId="{7AAD8252-F1DE-4017-A950-C5412C5C6A35}"/>
          </ac:spMkLst>
        </pc:spChg>
        <pc:spChg chg="del">
          <ac:chgData name="Holden Härtl" userId="1e7f44b10f9c7dc7" providerId="LiveId" clId="{044564FD-86E1-4180-B3F8-C0E869FBC3F4}" dt="2021-09-23T06:31:37.098" v="196" actId="478"/>
          <ac:spMkLst>
            <pc:docMk/>
            <pc:sldMk cId="2595823140" sldId="736"/>
            <ac:spMk id="42" creationId="{DE873EC1-8621-4343-AEC1-3D082BD0748A}"/>
          </ac:spMkLst>
        </pc:spChg>
        <pc:spChg chg="add mod">
          <ac:chgData name="Holden Härtl" userId="1e7f44b10f9c7dc7" providerId="LiveId" clId="{044564FD-86E1-4180-B3F8-C0E869FBC3F4}" dt="2022-04-21T14:10:36.978" v="14541" actId="20577"/>
          <ac:spMkLst>
            <pc:docMk/>
            <pc:sldMk cId="2595823140" sldId="736"/>
            <ac:spMk id="44" creationId="{8BDD699F-E4C6-498B-9F89-128C1D10D6E7}"/>
          </ac:spMkLst>
        </pc:spChg>
        <pc:spChg chg="del">
          <ac:chgData name="Holden Härtl" userId="1e7f44b10f9c7dc7" providerId="LiveId" clId="{044564FD-86E1-4180-B3F8-C0E869FBC3F4}" dt="2021-09-23T06:31:37.098" v="196" actId="478"/>
          <ac:spMkLst>
            <pc:docMk/>
            <pc:sldMk cId="2595823140" sldId="736"/>
            <ac:spMk id="44" creationId="{BA95F064-12FD-42B9-9F04-6988D4278D13}"/>
          </ac:spMkLst>
        </pc:spChg>
        <pc:spChg chg="add del mod">
          <ac:chgData name="Holden Härtl" userId="1e7f44b10f9c7dc7" providerId="LiveId" clId="{044564FD-86E1-4180-B3F8-C0E869FBC3F4}" dt="2022-04-21T07:35:04.758" v="10920" actId="478"/>
          <ac:spMkLst>
            <pc:docMk/>
            <pc:sldMk cId="2595823140" sldId="736"/>
            <ac:spMk id="45" creationId="{B521457C-BCCC-447E-B0FD-8FFA4D9B7A2F}"/>
          </ac:spMkLst>
        </pc:spChg>
        <pc:spChg chg="add del mod">
          <ac:chgData name="Holden Härtl" userId="1e7f44b10f9c7dc7" providerId="LiveId" clId="{044564FD-86E1-4180-B3F8-C0E869FBC3F4}" dt="2022-04-21T07:35:04.758" v="10920" actId="478"/>
          <ac:spMkLst>
            <pc:docMk/>
            <pc:sldMk cId="2595823140" sldId="736"/>
            <ac:spMk id="46" creationId="{B9B575F7-67E1-4711-94EB-CFDCC0112CB7}"/>
          </ac:spMkLst>
        </pc:spChg>
        <pc:spChg chg="add mod">
          <ac:chgData name="Holden Härtl" userId="1e7f44b10f9c7dc7" providerId="LiveId" clId="{044564FD-86E1-4180-B3F8-C0E869FBC3F4}" dt="2022-04-21T07:46:14.877" v="11281" actId="1076"/>
          <ac:spMkLst>
            <pc:docMk/>
            <pc:sldMk cId="2595823140" sldId="736"/>
            <ac:spMk id="47" creationId="{452391DD-7153-49F9-8806-0BE5B2FCA838}"/>
          </ac:spMkLst>
        </pc:spChg>
        <pc:spChg chg="add del mod">
          <ac:chgData name="Holden Härtl" userId="1e7f44b10f9c7dc7" providerId="LiveId" clId="{044564FD-86E1-4180-B3F8-C0E869FBC3F4}" dt="2021-09-23T06:35:10.771" v="488" actId="478"/>
          <ac:spMkLst>
            <pc:docMk/>
            <pc:sldMk cId="2595823140" sldId="736"/>
            <ac:spMk id="47" creationId="{6945010F-3275-44E3-B832-682BAEF3A97F}"/>
          </ac:spMkLst>
        </pc:spChg>
        <pc:spChg chg="add del mod">
          <ac:chgData name="Holden Härtl" userId="1e7f44b10f9c7dc7" providerId="LiveId" clId="{044564FD-86E1-4180-B3F8-C0E869FBC3F4}" dt="2022-04-21T07:35:04.758" v="10920" actId="478"/>
          <ac:spMkLst>
            <pc:docMk/>
            <pc:sldMk cId="2595823140" sldId="736"/>
            <ac:spMk id="48" creationId="{6794162A-93E1-4A8A-A334-6BEA938852A8}"/>
          </ac:spMkLst>
        </pc:spChg>
        <pc:spChg chg="mod">
          <ac:chgData name="Holden Härtl" userId="1e7f44b10f9c7dc7" providerId="LiveId" clId="{044564FD-86E1-4180-B3F8-C0E869FBC3F4}" dt="2022-04-21T07:48:41.818" v="11407" actId="20577"/>
          <ac:spMkLst>
            <pc:docMk/>
            <pc:sldMk cId="2595823140" sldId="736"/>
            <ac:spMk id="52" creationId="{00000000-0000-0000-0000-000000000000}"/>
          </ac:spMkLst>
        </pc:spChg>
        <pc:picChg chg="add mod">
          <ac:chgData name="Holden Härtl" userId="1e7f44b10f9c7dc7" providerId="LiveId" clId="{044564FD-86E1-4180-B3F8-C0E869FBC3F4}" dt="2022-04-21T14:10:51.688" v="14544" actId="1036"/>
          <ac:picMkLst>
            <pc:docMk/>
            <pc:sldMk cId="2595823140" sldId="736"/>
            <ac:picMk id="43" creationId="{B30D12C4-DB39-4513-9396-BC8A91085E93}"/>
          </ac:picMkLst>
        </pc:picChg>
      </pc:sldChg>
      <pc:sldChg chg="addSp delSp modSp add mod">
        <pc:chgData name="Holden Härtl" userId="1e7f44b10f9c7dc7" providerId="LiveId" clId="{044564FD-86E1-4180-B3F8-C0E869FBC3F4}" dt="2022-04-21T12:19:13.561" v="13214" actId="20577"/>
        <pc:sldMkLst>
          <pc:docMk/>
          <pc:sldMk cId="1026059866" sldId="737"/>
        </pc:sldMkLst>
        <pc:spChg chg="mod">
          <ac:chgData name="Holden Härtl" userId="1e7f44b10f9c7dc7" providerId="LiveId" clId="{044564FD-86E1-4180-B3F8-C0E869FBC3F4}" dt="2022-04-21T08:01:40.797" v="11806" actId="113"/>
          <ac:spMkLst>
            <pc:docMk/>
            <pc:sldMk cId="1026059866" sldId="737"/>
            <ac:spMk id="7" creationId="{7AF69562-2153-4BB2-BD9E-D95F10C77543}"/>
          </ac:spMkLst>
        </pc:spChg>
        <pc:spChg chg="add mod">
          <ac:chgData name="Holden Härtl" userId="1e7f44b10f9c7dc7" providerId="LiveId" clId="{044564FD-86E1-4180-B3F8-C0E869FBC3F4}" dt="2022-04-21T11:34:28.993" v="13054" actId="20577"/>
          <ac:spMkLst>
            <pc:docMk/>
            <pc:sldMk cId="1026059866" sldId="737"/>
            <ac:spMk id="39" creationId="{FCF1BD84-5815-4920-8E49-8FB46EF2BB2E}"/>
          </ac:spMkLst>
        </pc:spChg>
        <pc:spChg chg="add mod">
          <ac:chgData name="Holden Härtl" userId="1e7f44b10f9c7dc7" providerId="LiveId" clId="{044564FD-86E1-4180-B3F8-C0E869FBC3F4}" dt="2022-04-21T12:19:13.561" v="13214" actId="20577"/>
          <ac:spMkLst>
            <pc:docMk/>
            <pc:sldMk cId="1026059866" sldId="737"/>
            <ac:spMk id="40" creationId="{B2F8040C-2827-44D0-9E1F-5341280F0078}"/>
          </ac:spMkLst>
        </pc:spChg>
        <pc:spChg chg="add mod">
          <ac:chgData name="Holden Härtl" userId="1e7f44b10f9c7dc7" providerId="LiveId" clId="{044564FD-86E1-4180-B3F8-C0E869FBC3F4}" dt="2022-04-21T08:01:44.587" v="11807" actId="113"/>
          <ac:spMkLst>
            <pc:docMk/>
            <pc:sldMk cId="1026059866" sldId="737"/>
            <ac:spMk id="41" creationId="{C5798C93-78A5-4C59-A15C-393930F117B2}"/>
          </ac:spMkLst>
        </pc:spChg>
        <pc:spChg chg="add del mod">
          <ac:chgData name="Holden Härtl" userId="1e7f44b10f9c7dc7" providerId="LiveId" clId="{044564FD-86E1-4180-B3F8-C0E869FBC3F4}" dt="2022-04-21T08:00:29.528" v="11789" actId="478"/>
          <ac:spMkLst>
            <pc:docMk/>
            <pc:sldMk cId="1026059866" sldId="737"/>
            <ac:spMk id="42" creationId="{91EA2B7F-79E8-4F81-A0ED-F84960AB4E21}"/>
          </ac:spMkLst>
        </pc:spChg>
        <pc:spChg chg="add mod">
          <ac:chgData name="Holden Härtl" userId="1e7f44b10f9c7dc7" providerId="LiveId" clId="{044564FD-86E1-4180-B3F8-C0E869FBC3F4}" dt="2022-04-21T08:01:58.068" v="11816" actId="20577"/>
          <ac:spMkLst>
            <pc:docMk/>
            <pc:sldMk cId="1026059866" sldId="737"/>
            <ac:spMk id="43" creationId="{1327E25A-2414-46C0-A3EF-A38D430FEB38}"/>
          </ac:spMkLst>
        </pc:spChg>
        <pc:spChg chg="del">
          <ac:chgData name="Holden Härtl" userId="1e7f44b10f9c7dc7" providerId="LiveId" clId="{044564FD-86E1-4180-B3F8-C0E869FBC3F4}" dt="2021-09-23T06:59:29.511" v="1287" actId="478"/>
          <ac:spMkLst>
            <pc:docMk/>
            <pc:sldMk cId="1026059866" sldId="737"/>
            <ac:spMk id="43" creationId="{9F6926E8-6B79-41FF-87F9-47BDF71B36FA}"/>
          </ac:spMkLst>
        </pc:spChg>
        <pc:spChg chg="add mod">
          <ac:chgData name="Holden Härtl" userId="1e7f44b10f9c7dc7" providerId="LiveId" clId="{044564FD-86E1-4180-B3F8-C0E869FBC3F4}" dt="2022-04-21T08:01:54.277" v="11809" actId="113"/>
          <ac:spMkLst>
            <pc:docMk/>
            <pc:sldMk cId="1026059866" sldId="737"/>
            <ac:spMk id="44" creationId="{B78E208B-313B-4BED-9D1A-B0466976CF39}"/>
          </ac:spMkLst>
        </pc:spChg>
        <pc:spChg chg="add mod">
          <ac:chgData name="Holden Härtl" userId="1e7f44b10f9c7dc7" providerId="LiveId" clId="{044564FD-86E1-4180-B3F8-C0E869FBC3F4}" dt="2022-04-21T08:01:31.190" v="11804" actId="1076"/>
          <ac:spMkLst>
            <pc:docMk/>
            <pc:sldMk cId="1026059866" sldId="737"/>
            <ac:spMk id="45" creationId="{7D7FAFD8-6081-4364-AE1B-396CD9AD4B30}"/>
          </ac:spMkLst>
        </pc:spChg>
        <pc:spChg chg="del">
          <ac:chgData name="Holden Härtl" userId="1e7f44b10f9c7dc7" providerId="LiveId" clId="{044564FD-86E1-4180-B3F8-C0E869FBC3F4}" dt="2021-09-23T07:33:39.397" v="2590" actId="478"/>
          <ac:spMkLst>
            <pc:docMk/>
            <pc:sldMk cId="1026059866" sldId="737"/>
            <ac:spMk id="45" creationId="{FAC158B3-A15C-4F03-83EA-FF7B69668F84}"/>
          </ac:spMkLst>
        </pc:spChg>
        <pc:spChg chg="add mod">
          <ac:chgData name="Holden Härtl" userId="1e7f44b10f9c7dc7" providerId="LiveId" clId="{044564FD-86E1-4180-B3F8-C0E869FBC3F4}" dt="2022-04-21T08:01:31.190" v="11804" actId="1076"/>
          <ac:spMkLst>
            <pc:docMk/>
            <pc:sldMk cId="1026059866" sldId="737"/>
            <ac:spMk id="46" creationId="{48B879B1-3647-4B2F-A6DC-9276938B66B5}"/>
          </ac:spMkLst>
        </pc:spChg>
        <pc:spChg chg="del">
          <ac:chgData name="Holden Härtl" userId="1e7f44b10f9c7dc7" providerId="LiveId" clId="{044564FD-86E1-4180-B3F8-C0E869FBC3F4}" dt="2021-09-23T06:59:29.511" v="1287" actId="478"/>
          <ac:spMkLst>
            <pc:docMk/>
            <pc:sldMk cId="1026059866" sldId="737"/>
            <ac:spMk id="46" creationId="{82A7C649-BD5F-42C0-A5C3-8AA03AE70139}"/>
          </ac:spMkLst>
        </pc:spChg>
        <pc:spChg chg="del">
          <ac:chgData name="Holden Härtl" userId="1e7f44b10f9c7dc7" providerId="LiveId" clId="{044564FD-86E1-4180-B3F8-C0E869FBC3F4}" dt="2021-09-23T07:33:41.849" v="2591" actId="478"/>
          <ac:spMkLst>
            <pc:docMk/>
            <pc:sldMk cId="1026059866" sldId="737"/>
            <ac:spMk id="47" creationId="{61EF0E1D-69B1-4E8C-89D2-AEAFDBA5D2CA}"/>
          </ac:spMkLst>
        </pc:spChg>
        <pc:spChg chg="del">
          <ac:chgData name="Holden Härtl" userId="1e7f44b10f9c7dc7" providerId="LiveId" clId="{044564FD-86E1-4180-B3F8-C0E869FBC3F4}" dt="2021-09-23T06:59:29.511" v="1287" actId="478"/>
          <ac:spMkLst>
            <pc:docMk/>
            <pc:sldMk cId="1026059866" sldId="737"/>
            <ac:spMk id="48" creationId="{30B6F2D1-3F2A-4FF4-9A5A-334A7485E41E}"/>
          </ac:spMkLst>
        </pc:spChg>
        <pc:spChg chg="mod">
          <ac:chgData name="Holden Härtl" userId="1e7f44b10f9c7dc7" providerId="LiveId" clId="{044564FD-86E1-4180-B3F8-C0E869FBC3F4}" dt="2021-09-23T06:51:32.720" v="1157" actId="20577"/>
          <ac:spMkLst>
            <pc:docMk/>
            <pc:sldMk cId="1026059866" sldId="737"/>
            <ac:spMk id="52" creationId="{00000000-0000-0000-0000-000000000000}"/>
          </ac:spMkLst>
        </pc:spChg>
      </pc:sldChg>
      <pc:sldChg chg="add del">
        <pc:chgData name="Holden Härtl" userId="1e7f44b10f9c7dc7" providerId="LiveId" clId="{044564FD-86E1-4180-B3F8-C0E869FBC3F4}" dt="2021-09-23T07:32:55.532" v="2472"/>
        <pc:sldMkLst>
          <pc:docMk/>
          <pc:sldMk cId="2453113087" sldId="738"/>
        </pc:sldMkLst>
      </pc:sldChg>
      <pc:sldChg chg="modSp add mod ord">
        <pc:chgData name="Holden Härtl" userId="1e7f44b10f9c7dc7" providerId="LiveId" clId="{044564FD-86E1-4180-B3F8-C0E869FBC3F4}" dt="2022-04-21T08:02:29.290" v="11818"/>
        <pc:sldMkLst>
          <pc:docMk/>
          <pc:sldMk cId="3286401329" sldId="738"/>
        </pc:sldMkLst>
        <pc:spChg chg="mod">
          <ac:chgData name="Holden Härtl" userId="1e7f44b10f9c7dc7" providerId="LiveId" clId="{044564FD-86E1-4180-B3F8-C0E869FBC3F4}" dt="2021-09-23T08:54:21.444" v="3393" actId="207"/>
          <ac:spMkLst>
            <pc:docMk/>
            <pc:sldMk cId="3286401329" sldId="738"/>
            <ac:spMk id="44" creationId="{00000000-0000-0000-0000-000000000000}"/>
          </ac:spMkLst>
        </pc:spChg>
      </pc:sldChg>
      <pc:sldChg chg="addSp delSp modSp add mod modAnim">
        <pc:chgData name="Holden Härtl" userId="1e7f44b10f9c7dc7" providerId="LiveId" clId="{044564FD-86E1-4180-B3F8-C0E869FBC3F4}" dt="2022-05-04T07:15:06.312" v="18790"/>
        <pc:sldMkLst>
          <pc:docMk/>
          <pc:sldMk cId="2849440396" sldId="739"/>
        </pc:sldMkLst>
        <pc:spChg chg="mod">
          <ac:chgData name="Holden Härtl" userId="1e7f44b10f9c7dc7" providerId="LiveId" clId="{044564FD-86E1-4180-B3F8-C0E869FBC3F4}" dt="2022-04-22T06:34:20.147" v="14594" actId="20577"/>
          <ac:spMkLst>
            <pc:docMk/>
            <pc:sldMk cId="2849440396" sldId="739"/>
            <ac:spMk id="39" creationId="{F540EFB7-FB20-4C6B-9BBB-E1FAB91DCE4C}"/>
          </ac:spMkLst>
        </pc:spChg>
        <pc:spChg chg="add del">
          <ac:chgData name="Holden Härtl" userId="1e7f44b10f9c7dc7" providerId="LiveId" clId="{044564FD-86E1-4180-B3F8-C0E869FBC3F4}" dt="2022-04-22T06:31:53.101" v="14546" actId="22"/>
          <ac:spMkLst>
            <pc:docMk/>
            <pc:sldMk cId="2849440396" sldId="739"/>
            <ac:spMk id="52" creationId="{02C3684F-E1A6-46ED-9BC0-D331883E0144}"/>
          </ac:spMkLst>
        </pc:spChg>
        <pc:spChg chg="add del">
          <ac:chgData name="Holden Härtl" userId="1e7f44b10f9c7dc7" providerId="LiveId" clId="{044564FD-86E1-4180-B3F8-C0E869FBC3F4}" dt="2022-04-22T06:32:03.081" v="14548" actId="22"/>
          <ac:spMkLst>
            <pc:docMk/>
            <pc:sldMk cId="2849440396" sldId="739"/>
            <ac:spMk id="54" creationId="{06F63949-5D18-426F-8184-614A12A05EC4}"/>
          </ac:spMkLst>
        </pc:spChg>
        <pc:spChg chg="add del mod">
          <ac:chgData name="Holden Härtl" userId="1e7f44b10f9c7dc7" providerId="LiveId" clId="{044564FD-86E1-4180-B3F8-C0E869FBC3F4}" dt="2022-04-22T06:33:21.949" v="14557" actId="14100"/>
          <ac:spMkLst>
            <pc:docMk/>
            <pc:sldMk cId="2849440396" sldId="739"/>
            <ac:spMk id="57" creationId="{B2AA5EE8-8377-4AAA-B714-9162F68CF615}"/>
          </ac:spMkLst>
        </pc:spChg>
        <pc:spChg chg="mod">
          <ac:chgData name="Holden Härtl" userId="1e7f44b10f9c7dc7" providerId="LiveId" clId="{044564FD-86E1-4180-B3F8-C0E869FBC3F4}" dt="2022-04-21T07:36:42.567" v="10927" actId="1035"/>
          <ac:spMkLst>
            <pc:docMk/>
            <pc:sldMk cId="2849440396" sldId="739"/>
            <ac:spMk id="60" creationId="{49E350FA-5D1C-4D61-9A13-F216F45009EC}"/>
          </ac:spMkLst>
        </pc:spChg>
        <pc:picChg chg="add mod">
          <ac:chgData name="Holden Härtl" userId="1e7f44b10f9c7dc7" providerId="LiveId" clId="{044564FD-86E1-4180-B3F8-C0E869FBC3F4}" dt="2022-04-22T06:36:14.865" v="14604" actId="14100"/>
          <ac:picMkLst>
            <pc:docMk/>
            <pc:sldMk cId="2849440396" sldId="739"/>
            <ac:picMk id="5" creationId="{34A65862-6812-48CC-95CE-426A66D8AC5E}"/>
          </ac:picMkLst>
        </pc:picChg>
        <pc:picChg chg="add del mod">
          <ac:chgData name="Holden Härtl" userId="1e7f44b10f9c7dc7" providerId="LiveId" clId="{044564FD-86E1-4180-B3F8-C0E869FBC3F4}" dt="2022-04-22T06:33:22.602" v="14558"/>
          <ac:picMkLst>
            <pc:docMk/>
            <pc:sldMk cId="2849440396" sldId="739"/>
            <ac:picMk id="1026" creationId="{DD073E89-DB84-4BEF-9942-7C2863FC56C2}"/>
          </ac:picMkLst>
        </pc:picChg>
        <pc:picChg chg="add mod">
          <ac:chgData name="Holden Härtl" userId="1e7f44b10f9c7dc7" providerId="LiveId" clId="{044564FD-86E1-4180-B3F8-C0E869FBC3F4}" dt="2022-04-22T06:36:24.320" v="14606" actId="1076"/>
          <ac:picMkLst>
            <pc:docMk/>
            <pc:sldMk cId="2849440396" sldId="739"/>
            <ac:picMk id="1028" creationId="{618EB20D-C10B-48DC-9BE4-867148351150}"/>
          </ac:picMkLst>
        </pc:picChg>
      </pc:sldChg>
      <pc:sldChg chg="addSp delSp modSp add mod addAnim delAnim modAnim">
        <pc:chgData name="Holden Härtl" userId="1e7f44b10f9c7dc7" providerId="LiveId" clId="{044564FD-86E1-4180-B3F8-C0E869FBC3F4}" dt="2022-04-30T11:03:02.740" v="18654"/>
        <pc:sldMkLst>
          <pc:docMk/>
          <pc:sldMk cId="3128118047" sldId="740"/>
        </pc:sldMkLst>
        <pc:spChg chg="mod">
          <ac:chgData name="Holden Härtl" userId="1e7f44b10f9c7dc7" providerId="LiveId" clId="{044564FD-86E1-4180-B3F8-C0E869FBC3F4}" dt="2022-04-26T09:27:42.886" v="18534" actId="1035"/>
          <ac:spMkLst>
            <pc:docMk/>
            <pc:sldMk cId="3128118047" sldId="740"/>
            <ac:spMk id="39" creationId="{F540EFB7-FB20-4C6B-9BBB-E1FAB91DCE4C}"/>
          </ac:spMkLst>
        </pc:spChg>
        <pc:spChg chg="mod">
          <ac:chgData name="Holden Härtl" userId="1e7f44b10f9c7dc7" providerId="LiveId" clId="{044564FD-86E1-4180-B3F8-C0E869FBC3F4}" dt="2021-09-23T11:05:43.021" v="4077" actId="20577"/>
          <ac:spMkLst>
            <pc:docMk/>
            <pc:sldMk cId="3128118047" sldId="740"/>
            <ac:spMk id="41" creationId="{00000000-0000-0000-0000-000000000000}"/>
          </ac:spMkLst>
        </pc:spChg>
        <pc:spChg chg="add del mod">
          <ac:chgData name="Holden Härtl" userId="1e7f44b10f9c7dc7" providerId="LiveId" clId="{044564FD-86E1-4180-B3F8-C0E869FBC3F4}" dt="2021-09-23T10:58:03.529" v="3655" actId="478"/>
          <ac:spMkLst>
            <pc:docMk/>
            <pc:sldMk cId="3128118047" sldId="740"/>
            <ac:spMk id="44" creationId="{B3EC6EF8-9A54-40C2-B729-8E26969FF7A5}"/>
          </ac:spMkLst>
        </pc:spChg>
        <pc:spChg chg="add del mod">
          <ac:chgData name="Holden Härtl" userId="1e7f44b10f9c7dc7" providerId="LiveId" clId="{044564FD-86E1-4180-B3F8-C0E869FBC3F4}" dt="2022-04-21T08:22:30.287" v="12049" actId="478"/>
          <ac:spMkLst>
            <pc:docMk/>
            <pc:sldMk cId="3128118047" sldId="740"/>
            <ac:spMk id="44" creationId="{EF030054-E91D-4BA2-9D8C-BEAE541C2E99}"/>
          </ac:spMkLst>
        </pc:spChg>
        <pc:spChg chg="add mod">
          <ac:chgData name="Holden Härtl" userId="1e7f44b10f9c7dc7" providerId="LiveId" clId="{044564FD-86E1-4180-B3F8-C0E869FBC3F4}" dt="2022-04-26T09:27:08.301" v="18528" actId="1035"/>
          <ac:spMkLst>
            <pc:docMk/>
            <pc:sldMk cId="3128118047" sldId="740"/>
            <ac:spMk id="52" creationId="{974B366E-A0AF-4425-9B18-AC6846F9A582}"/>
          </ac:spMkLst>
        </pc:spChg>
        <pc:spChg chg="add mod">
          <ac:chgData name="Holden Härtl" userId="1e7f44b10f9c7dc7" providerId="LiveId" clId="{044564FD-86E1-4180-B3F8-C0E869FBC3F4}" dt="2022-04-26T09:27:08.301" v="18528" actId="1035"/>
          <ac:spMkLst>
            <pc:docMk/>
            <pc:sldMk cId="3128118047" sldId="740"/>
            <ac:spMk id="54" creationId="{80C25D82-8999-4656-801C-8DD6B63BA98D}"/>
          </ac:spMkLst>
        </pc:spChg>
        <pc:spChg chg="add del mod">
          <ac:chgData name="Holden Härtl" userId="1e7f44b10f9c7dc7" providerId="LiveId" clId="{044564FD-86E1-4180-B3F8-C0E869FBC3F4}" dt="2022-04-21T08:25:12.817" v="12225"/>
          <ac:spMkLst>
            <pc:docMk/>
            <pc:sldMk cId="3128118047" sldId="740"/>
            <ac:spMk id="55" creationId="{7A338AF8-F289-4A49-8A11-7571082C9275}"/>
          </ac:spMkLst>
        </pc:spChg>
        <pc:spChg chg="add del mod">
          <ac:chgData name="Holden Härtl" userId="1e7f44b10f9c7dc7" providerId="LiveId" clId="{044564FD-86E1-4180-B3F8-C0E869FBC3F4}" dt="2022-04-21T08:19:36.097" v="12016" actId="478"/>
          <ac:spMkLst>
            <pc:docMk/>
            <pc:sldMk cId="3128118047" sldId="740"/>
            <ac:spMk id="56" creationId="{5BB87D0C-473D-4F13-A157-CFB68316EE3F}"/>
          </ac:spMkLst>
        </pc:spChg>
        <pc:spChg chg="add mod">
          <ac:chgData name="Holden Härtl" userId="1e7f44b10f9c7dc7" providerId="LiveId" clId="{044564FD-86E1-4180-B3F8-C0E869FBC3F4}" dt="2022-04-26T09:27:08.301" v="18528" actId="1035"/>
          <ac:spMkLst>
            <pc:docMk/>
            <pc:sldMk cId="3128118047" sldId="740"/>
            <ac:spMk id="57" creationId="{F83B79C8-98F7-43EE-A6F0-D35C925E5B52}"/>
          </ac:spMkLst>
        </pc:spChg>
        <pc:spChg chg="mod">
          <ac:chgData name="Holden Härtl" userId="1e7f44b10f9c7dc7" providerId="LiveId" clId="{044564FD-86E1-4180-B3F8-C0E869FBC3F4}" dt="2022-04-26T09:27:08.301" v="18528" actId="1035"/>
          <ac:spMkLst>
            <pc:docMk/>
            <pc:sldMk cId="3128118047" sldId="740"/>
            <ac:spMk id="58" creationId="{0BBFE421-4636-4728-A060-82D0BE822839}"/>
          </ac:spMkLst>
        </pc:spChg>
        <pc:spChg chg="add mod">
          <ac:chgData name="Holden Härtl" userId="1e7f44b10f9c7dc7" providerId="LiveId" clId="{044564FD-86E1-4180-B3F8-C0E869FBC3F4}" dt="2022-04-26T09:27:08.301" v="18528" actId="1035"/>
          <ac:spMkLst>
            <pc:docMk/>
            <pc:sldMk cId="3128118047" sldId="740"/>
            <ac:spMk id="59" creationId="{128A6CA2-C499-4916-943F-85BF5A02807F}"/>
          </ac:spMkLst>
        </pc:spChg>
        <pc:spChg chg="add del mod">
          <ac:chgData name="Holden Härtl" userId="1e7f44b10f9c7dc7" providerId="LiveId" clId="{044564FD-86E1-4180-B3F8-C0E869FBC3F4}" dt="2022-04-21T08:25:12.817" v="12223" actId="478"/>
          <ac:spMkLst>
            <pc:docMk/>
            <pc:sldMk cId="3128118047" sldId="740"/>
            <ac:spMk id="60" creationId="{1B5C985A-A747-4423-9F71-53D224335C04}"/>
          </ac:spMkLst>
        </pc:spChg>
        <pc:spChg chg="add mod">
          <ac:chgData name="Holden Härtl" userId="1e7f44b10f9c7dc7" providerId="LiveId" clId="{044564FD-86E1-4180-B3F8-C0E869FBC3F4}" dt="2022-04-26T09:27:08.301" v="18528" actId="1035"/>
          <ac:spMkLst>
            <pc:docMk/>
            <pc:sldMk cId="3128118047" sldId="740"/>
            <ac:spMk id="61" creationId="{C5F09B02-A3FC-410D-9A39-63FDD6860516}"/>
          </ac:spMkLst>
        </pc:spChg>
        <pc:spChg chg="del">
          <ac:chgData name="Holden Härtl" userId="1e7f44b10f9c7dc7" providerId="LiveId" clId="{044564FD-86E1-4180-B3F8-C0E869FBC3F4}" dt="2021-09-23T10:51:08.161" v="3551" actId="478"/>
          <ac:spMkLst>
            <pc:docMk/>
            <pc:sldMk cId="3128118047" sldId="740"/>
            <ac:spMk id="65" creationId="{F6466C68-8BE4-49BC-9664-59B8F32808AB}"/>
          </ac:spMkLst>
        </pc:spChg>
        <pc:spChg chg="mod">
          <ac:chgData name="Holden Härtl" userId="1e7f44b10f9c7dc7" providerId="LiveId" clId="{044564FD-86E1-4180-B3F8-C0E869FBC3F4}" dt="2022-04-26T09:27:08.301" v="18528" actId="1035"/>
          <ac:spMkLst>
            <pc:docMk/>
            <pc:sldMk cId="3128118047" sldId="740"/>
            <ac:spMk id="67" creationId="{4FF5AE51-97B2-4E76-A925-42EC868B0B15}"/>
          </ac:spMkLst>
        </pc:spChg>
        <pc:spChg chg="del">
          <ac:chgData name="Holden Härtl" userId="1e7f44b10f9c7dc7" providerId="LiveId" clId="{044564FD-86E1-4180-B3F8-C0E869FBC3F4}" dt="2021-09-23T10:52:20.842" v="3614" actId="478"/>
          <ac:spMkLst>
            <pc:docMk/>
            <pc:sldMk cId="3128118047" sldId="740"/>
            <ac:spMk id="68" creationId="{8CCC481A-70E2-4E57-BE93-1997B94453D9}"/>
          </ac:spMkLst>
        </pc:spChg>
        <pc:spChg chg="del">
          <ac:chgData name="Holden Härtl" userId="1e7f44b10f9c7dc7" providerId="LiveId" clId="{044564FD-86E1-4180-B3F8-C0E869FBC3F4}" dt="2021-09-23T10:52:52.650" v="3615" actId="478"/>
          <ac:spMkLst>
            <pc:docMk/>
            <pc:sldMk cId="3128118047" sldId="740"/>
            <ac:spMk id="69" creationId="{8800E5F9-B24D-4B1E-852D-12AD3265CC2F}"/>
          </ac:spMkLst>
        </pc:spChg>
        <pc:cxnChg chg="del">
          <ac:chgData name="Holden Härtl" userId="1e7f44b10f9c7dc7" providerId="LiveId" clId="{044564FD-86E1-4180-B3F8-C0E869FBC3F4}" dt="2021-09-23T10:51:10.654" v="3552" actId="478"/>
          <ac:cxnSpMkLst>
            <pc:docMk/>
            <pc:sldMk cId="3128118047" sldId="740"/>
            <ac:cxnSpMk id="55" creationId="{959F480B-657C-4AC2-A1A4-AC1EFBDE3EAC}"/>
          </ac:cxnSpMkLst>
        </pc:cxnChg>
        <pc:cxnChg chg="mod">
          <ac:chgData name="Holden Härtl" userId="1e7f44b10f9c7dc7" providerId="LiveId" clId="{044564FD-86E1-4180-B3F8-C0E869FBC3F4}" dt="2022-04-26T09:27:08.301" v="18528" actId="1035"/>
          <ac:cxnSpMkLst>
            <pc:docMk/>
            <pc:sldMk cId="3128118047" sldId="740"/>
            <ac:cxnSpMk id="66" creationId="{5F7E180A-34A8-4A30-B6E7-987A7C851878}"/>
          </ac:cxnSpMkLst>
        </pc:cxnChg>
      </pc:sldChg>
      <pc:sldChg chg="modSp add del mod">
        <pc:chgData name="Holden Härtl" userId="1e7f44b10f9c7dc7" providerId="LiveId" clId="{044564FD-86E1-4180-B3F8-C0E869FBC3F4}" dt="2022-04-22T11:27:49.071" v="15857" actId="20577"/>
        <pc:sldMkLst>
          <pc:docMk/>
          <pc:sldMk cId="987675610" sldId="741"/>
        </pc:sldMkLst>
        <pc:spChg chg="mod">
          <ac:chgData name="Holden Härtl" userId="1e7f44b10f9c7dc7" providerId="LiveId" clId="{044564FD-86E1-4180-B3F8-C0E869FBC3F4}" dt="2022-04-22T11:27:49.071" v="15857" actId="20577"/>
          <ac:spMkLst>
            <pc:docMk/>
            <pc:sldMk cId="987675610" sldId="741"/>
            <ac:spMk id="44" creationId="{00000000-0000-0000-0000-000000000000}"/>
          </ac:spMkLst>
        </pc:spChg>
      </pc:sldChg>
      <pc:sldChg chg="addSp delSp modSp add mod modAnim">
        <pc:chgData name="Holden Härtl" userId="1e7f44b10f9c7dc7" providerId="LiveId" clId="{044564FD-86E1-4180-B3F8-C0E869FBC3F4}" dt="2022-04-30T11:22:13.763" v="18714"/>
        <pc:sldMkLst>
          <pc:docMk/>
          <pc:sldMk cId="1014168328" sldId="742"/>
        </pc:sldMkLst>
        <pc:spChg chg="mod">
          <ac:chgData name="Holden Härtl" userId="1e7f44b10f9c7dc7" providerId="LiveId" clId="{044564FD-86E1-4180-B3F8-C0E869FBC3F4}" dt="2022-04-22T07:11:41.875" v="15218" actId="113"/>
          <ac:spMkLst>
            <pc:docMk/>
            <pc:sldMk cId="1014168328" sldId="742"/>
            <ac:spMk id="39" creationId="{F540EFB7-FB20-4C6B-9BBB-E1FAB91DCE4C}"/>
          </ac:spMkLst>
        </pc:spChg>
        <pc:spChg chg="mod">
          <ac:chgData name="Holden Härtl" userId="1e7f44b10f9c7dc7" providerId="LiveId" clId="{044564FD-86E1-4180-B3F8-C0E869FBC3F4}" dt="2021-09-23T12:01:17.693" v="5216" actId="114"/>
          <ac:spMkLst>
            <pc:docMk/>
            <pc:sldMk cId="1014168328" sldId="742"/>
            <ac:spMk id="41" creationId="{00000000-0000-0000-0000-000000000000}"/>
          </ac:spMkLst>
        </pc:spChg>
        <pc:spChg chg="add mod">
          <ac:chgData name="Holden Härtl" userId="1e7f44b10f9c7dc7" providerId="LiveId" clId="{044564FD-86E1-4180-B3F8-C0E869FBC3F4}" dt="2022-04-22T07:11:45.657" v="15220" actId="1076"/>
          <ac:spMkLst>
            <pc:docMk/>
            <pc:sldMk cId="1014168328" sldId="742"/>
            <ac:spMk id="44" creationId="{B54EF683-945B-487C-B95E-B43A5CD53476}"/>
          </ac:spMkLst>
        </pc:spChg>
        <pc:spChg chg="add del mod">
          <ac:chgData name="Holden Härtl" userId="1e7f44b10f9c7dc7" providerId="LiveId" clId="{044564FD-86E1-4180-B3F8-C0E869FBC3F4}" dt="2021-09-23T11:42:44.030" v="4390" actId="478"/>
          <ac:spMkLst>
            <pc:docMk/>
            <pc:sldMk cId="1014168328" sldId="742"/>
            <ac:spMk id="44" creationId="{B6E368F1-3294-44D6-8D1E-DD269F9DB6FF}"/>
          </ac:spMkLst>
        </pc:spChg>
        <pc:spChg chg="del">
          <ac:chgData name="Holden Härtl" userId="1e7f44b10f9c7dc7" providerId="LiveId" clId="{044564FD-86E1-4180-B3F8-C0E869FBC3F4}" dt="2021-09-23T11:40:34.113" v="4305" actId="478"/>
          <ac:spMkLst>
            <pc:docMk/>
            <pc:sldMk cId="1014168328" sldId="742"/>
            <ac:spMk id="52" creationId="{974B366E-A0AF-4425-9B18-AC6846F9A582}"/>
          </ac:spMkLst>
        </pc:spChg>
        <pc:spChg chg="del">
          <ac:chgData name="Holden Härtl" userId="1e7f44b10f9c7dc7" providerId="LiveId" clId="{044564FD-86E1-4180-B3F8-C0E869FBC3F4}" dt="2021-09-23T11:40:34.113" v="4305" actId="478"/>
          <ac:spMkLst>
            <pc:docMk/>
            <pc:sldMk cId="1014168328" sldId="742"/>
            <ac:spMk id="54" creationId="{80C25D82-8999-4656-801C-8DD6B63BA98D}"/>
          </ac:spMkLst>
        </pc:spChg>
        <pc:spChg chg="add del mod">
          <ac:chgData name="Holden Härtl" userId="1e7f44b10f9c7dc7" providerId="LiveId" clId="{044564FD-86E1-4180-B3F8-C0E869FBC3F4}" dt="2021-09-23T11:59:10.820" v="5083" actId="478"/>
          <ac:spMkLst>
            <pc:docMk/>
            <pc:sldMk cId="1014168328" sldId="742"/>
            <ac:spMk id="55" creationId="{3E86A2DF-85D6-4051-A199-7A096C4CA706}"/>
          </ac:spMkLst>
        </pc:spChg>
        <pc:spChg chg="del">
          <ac:chgData name="Holden Härtl" userId="1e7f44b10f9c7dc7" providerId="LiveId" clId="{044564FD-86E1-4180-B3F8-C0E869FBC3F4}" dt="2021-09-23T11:40:34.113" v="4305" actId="478"/>
          <ac:spMkLst>
            <pc:docMk/>
            <pc:sldMk cId="1014168328" sldId="742"/>
            <ac:spMk id="56" creationId="{5BB87D0C-473D-4F13-A157-CFB68316EE3F}"/>
          </ac:spMkLst>
        </pc:spChg>
        <pc:spChg chg="del">
          <ac:chgData name="Holden Härtl" userId="1e7f44b10f9c7dc7" providerId="LiveId" clId="{044564FD-86E1-4180-B3F8-C0E869FBC3F4}" dt="2021-09-23T11:40:34.113" v="4305" actId="478"/>
          <ac:spMkLst>
            <pc:docMk/>
            <pc:sldMk cId="1014168328" sldId="742"/>
            <ac:spMk id="57" creationId="{F83B79C8-98F7-43EE-A6F0-D35C925E5B52}"/>
          </ac:spMkLst>
        </pc:spChg>
        <pc:spChg chg="del">
          <ac:chgData name="Holden Härtl" userId="1e7f44b10f9c7dc7" providerId="LiveId" clId="{044564FD-86E1-4180-B3F8-C0E869FBC3F4}" dt="2021-09-23T11:40:34.113" v="4305" actId="478"/>
          <ac:spMkLst>
            <pc:docMk/>
            <pc:sldMk cId="1014168328" sldId="742"/>
            <ac:spMk id="58" creationId="{0BBFE421-4636-4728-A060-82D0BE822839}"/>
          </ac:spMkLst>
        </pc:spChg>
        <pc:spChg chg="add del mod">
          <ac:chgData name="Holden Härtl" userId="1e7f44b10f9c7dc7" providerId="LiveId" clId="{044564FD-86E1-4180-B3F8-C0E869FBC3F4}" dt="2021-09-23T11:59:10.820" v="5083" actId="478"/>
          <ac:spMkLst>
            <pc:docMk/>
            <pc:sldMk cId="1014168328" sldId="742"/>
            <ac:spMk id="59" creationId="{C7316F42-2E90-4BEB-B9A3-A62F8B6A2C30}"/>
          </ac:spMkLst>
        </pc:spChg>
        <pc:spChg chg="add mod">
          <ac:chgData name="Holden Härtl" userId="1e7f44b10f9c7dc7" providerId="LiveId" clId="{044564FD-86E1-4180-B3F8-C0E869FBC3F4}" dt="2021-09-29T16:28:13.542" v="10668" actId="20577"/>
          <ac:spMkLst>
            <pc:docMk/>
            <pc:sldMk cId="1014168328" sldId="742"/>
            <ac:spMk id="60" creationId="{6E5A7769-FD42-4BEE-9EFE-B9B87D5B69D4}"/>
          </ac:spMkLst>
        </pc:spChg>
        <pc:spChg chg="add del mod">
          <ac:chgData name="Holden Härtl" userId="1e7f44b10f9c7dc7" providerId="LiveId" clId="{044564FD-86E1-4180-B3F8-C0E869FBC3F4}" dt="2021-09-23T12:06:46.482" v="5596" actId="478"/>
          <ac:spMkLst>
            <pc:docMk/>
            <pc:sldMk cId="1014168328" sldId="742"/>
            <ac:spMk id="61" creationId="{AEB424EB-8B08-44B6-ABA9-454ACAC87FB5}"/>
          </ac:spMkLst>
        </pc:spChg>
        <pc:spChg chg="add del mod">
          <ac:chgData name="Holden Härtl" userId="1e7f44b10f9c7dc7" providerId="LiveId" clId="{044564FD-86E1-4180-B3F8-C0E869FBC3F4}" dt="2021-09-23T12:06:46.482" v="5596" actId="478"/>
          <ac:spMkLst>
            <pc:docMk/>
            <pc:sldMk cId="1014168328" sldId="742"/>
            <ac:spMk id="62" creationId="{699F42D9-0999-473A-A0F1-A10227537576}"/>
          </ac:spMkLst>
        </pc:spChg>
        <pc:spChg chg="add mod">
          <ac:chgData name="Holden Härtl" userId="1e7f44b10f9c7dc7" providerId="LiveId" clId="{044564FD-86E1-4180-B3F8-C0E869FBC3F4}" dt="2021-09-23T12:11:54.163" v="5797" actId="113"/>
          <ac:spMkLst>
            <pc:docMk/>
            <pc:sldMk cId="1014168328" sldId="742"/>
            <ac:spMk id="63" creationId="{417508C9-93C8-4954-A775-5D48BEF531E1}"/>
          </ac:spMkLst>
        </pc:spChg>
        <pc:spChg chg="add del mod">
          <ac:chgData name="Holden Härtl" userId="1e7f44b10f9c7dc7" providerId="LiveId" clId="{044564FD-86E1-4180-B3F8-C0E869FBC3F4}" dt="2021-09-23T12:12:21.077" v="5804" actId="478"/>
          <ac:spMkLst>
            <pc:docMk/>
            <pc:sldMk cId="1014168328" sldId="742"/>
            <ac:spMk id="64" creationId="{D142B65B-1A62-4AB8-9209-2A643D7255FB}"/>
          </ac:spMkLst>
        </pc:spChg>
        <pc:spChg chg="add mod">
          <ac:chgData name="Holden Härtl" userId="1e7f44b10f9c7dc7" providerId="LiveId" clId="{044564FD-86E1-4180-B3F8-C0E869FBC3F4}" dt="2021-09-23T12:16:25.614" v="5931" actId="1035"/>
          <ac:spMkLst>
            <pc:docMk/>
            <pc:sldMk cId="1014168328" sldId="742"/>
            <ac:spMk id="65" creationId="{A5C2C223-7EAB-4EBC-B394-4CCCA2108174}"/>
          </ac:spMkLst>
        </pc:spChg>
        <pc:spChg chg="del">
          <ac:chgData name="Holden Härtl" userId="1e7f44b10f9c7dc7" providerId="LiveId" clId="{044564FD-86E1-4180-B3F8-C0E869FBC3F4}" dt="2021-09-23T11:40:34.113" v="4305" actId="478"/>
          <ac:spMkLst>
            <pc:docMk/>
            <pc:sldMk cId="1014168328" sldId="742"/>
            <ac:spMk id="67" creationId="{4FF5AE51-97B2-4E76-A925-42EC868B0B15}"/>
          </ac:spMkLst>
        </pc:spChg>
        <pc:spChg chg="add mod">
          <ac:chgData name="Holden Härtl" userId="1e7f44b10f9c7dc7" providerId="LiveId" clId="{044564FD-86E1-4180-B3F8-C0E869FBC3F4}" dt="2021-09-24T06:32:48.823" v="6237" actId="947"/>
          <ac:spMkLst>
            <pc:docMk/>
            <pc:sldMk cId="1014168328" sldId="742"/>
            <ac:spMk id="68" creationId="{347564B1-CEED-465D-8DF3-F32ADD6AD4DD}"/>
          </ac:spMkLst>
        </pc:spChg>
        <pc:spChg chg="add del mod">
          <ac:chgData name="Holden Härtl" userId="1e7f44b10f9c7dc7" providerId="LiveId" clId="{044564FD-86E1-4180-B3F8-C0E869FBC3F4}" dt="2021-09-23T12:11:06.938" v="5790" actId="478"/>
          <ac:spMkLst>
            <pc:docMk/>
            <pc:sldMk cId="1014168328" sldId="742"/>
            <ac:spMk id="69" creationId="{6A4B5142-F8FB-447D-B1DE-899644519152}"/>
          </ac:spMkLst>
        </pc:spChg>
        <pc:spChg chg="add mod">
          <ac:chgData name="Holden Härtl" userId="1e7f44b10f9c7dc7" providerId="LiveId" clId="{044564FD-86E1-4180-B3F8-C0E869FBC3F4}" dt="2022-04-22T07:11:44.297" v="15219" actId="113"/>
          <ac:spMkLst>
            <pc:docMk/>
            <pc:sldMk cId="1014168328" sldId="742"/>
            <ac:spMk id="70" creationId="{30D80E57-08A7-4814-986C-170BB65B1023}"/>
          </ac:spMkLst>
        </pc:spChg>
        <pc:picChg chg="add del">
          <ac:chgData name="Holden Härtl" userId="1e7f44b10f9c7dc7" providerId="LiveId" clId="{044564FD-86E1-4180-B3F8-C0E869FBC3F4}" dt="2021-09-24T06:58:14.323" v="7323" actId="22"/>
          <ac:picMkLst>
            <pc:docMk/>
            <pc:sldMk cId="1014168328" sldId="742"/>
            <ac:picMk id="3" creationId="{74CE46D5-5DCD-436C-BFFE-78FFE6EA9BE4}"/>
          </ac:picMkLst>
        </pc:picChg>
        <pc:cxnChg chg="del mod">
          <ac:chgData name="Holden Härtl" userId="1e7f44b10f9c7dc7" providerId="LiveId" clId="{044564FD-86E1-4180-B3F8-C0E869FBC3F4}" dt="2021-09-23T11:50:56.944" v="4617" actId="478"/>
          <ac:cxnSpMkLst>
            <pc:docMk/>
            <pc:sldMk cId="1014168328" sldId="742"/>
            <ac:cxnSpMk id="66" creationId="{5F7E180A-34A8-4A30-B6E7-987A7C851878}"/>
          </ac:cxnSpMkLst>
        </pc:cxnChg>
        <pc:cxnChg chg="add mod">
          <ac:chgData name="Holden Härtl" userId="1e7f44b10f9c7dc7" providerId="LiveId" clId="{044564FD-86E1-4180-B3F8-C0E869FBC3F4}" dt="2021-09-23T12:23:24.280" v="6052" actId="1076"/>
          <ac:cxnSpMkLst>
            <pc:docMk/>
            <pc:sldMk cId="1014168328" sldId="742"/>
            <ac:cxnSpMk id="71" creationId="{52BF2302-77B8-4EB2-91CD-1F2D3C0DBA78}"/>
          </ac:cxnSpMkLst>
        </pc:cxnChg>
      </pc:sldChg>
      <pc:sldChg chg="addSp delSp modSp add mod ord addAnim delAnim modAnim">
        <pc:chgData name="Holden Härtl" userId="1e7f44b10f9c7dc7" providerId="LiveId" clId="{044564FD-86E1-4180-B3F8-C0E869FBC3F4}" dt="2022-04-30T11:21:41.144" v="18707"/>
        <pc:sldMkLst>
          <pc:docMk/>
          <pc:sldMk cId="386413956" sldId="743"/>
        </pc:sldMkLst>
        <pc:spChg chg="add del mod">
          <ac:chgData name="Holden Härtl" userId="1e7f44b10f9c7dc7" providerId="LiveId" clId="{044564FD-86E1-4180-B3F8-C0E869FBC3F4}" dt="2022-04-22T06:57:08.094" v="14980" actId="478"/>
          <ac:spMkLst>
            <pc:docMk/>
            <pc:sldMk cId="386413956" sldId="743"/>
            <ac:spMk id="2" creationId="{5A0026D6-291C-495B-9760-E9D0EC5DE294}"/>
          </ac:spMkLst>
        </pc:spChg>
        <pc:spChg chg="mod">
          <ac:chgData name="Holden Härtl" userId="1e7f44b10f9c7dc7" providerId="LiveId" clId="{044564FD-86E1-4180-B3F8-C0E869FBC3F4}" dt="2022-04-22T07:04:16.554" v="15155" actId="114"/>
          <ac:spMkLst>
            <pc:docMk/>
            <pc:sldMk cId="386413956" sldId="743"/>
            <ac:spMk id="39" creationId="{F540EFB7-FB20-4C6B-9BBB-E1FAB91DCE4C}"/>
          </ac:spMkLst>
        </pc:spChg>
        <pc:spChg chg="add del mod">
          <ac:chgData name="Holden Härtl" userId="1e7f44b10f9c7dc7" providerId="LiveId" clId="{044564FD-86E1-4180-B3F8-C0E869FBC3F4}" dt="2022-04-22T07:55:21.306" v="15659" actId="207"/>
          <ac:spMkLst>
            <pc:docMk/>
            <pc:sldMk cId="386413956" sldId="743"/>
            <ac:spMk id="40" creationId="{38558886-C9D3-4532-9E22-28985790127A}"/>
          </ac:spMkLst>
        </pc:spChg>
        <pc:spChg chg="add mod">
          <ac:chgData name="Holden Härtl" userId="1e7f44b10f9c7dc7" providerId="LiveId" clId="{044564FD-86E1-4180-B3F8-C0E869FBC3F4}" dt="2022-04-22T07:55:21.306" v="15659" actId="207"/>
          <ac:spMkLst>
            <pc:docMk/>
            <pc:sldMk cId="386413956" sldId="743"/>
            <ac:spMk id="44" creationId="{7A6330CA-55EC-4232-8EAD-5D0CCEEAADE3}"/>
          </ac:spMkLst>
        </pc:spChg>
        <pc:spChg chg="add del mod">
          <ac:chgData name="Holden Härtl" userId="1e7f44b10f9c7dc7" providerId="LiveId" clId="{044564FD-86E1-4180-B3F8-C0E869FBC3F4}" dt="2022-04-22T07:05:15.085" v="15195" actId="1038"/>
          <ac:spMkLst>
            <pc:docMk/>
            <pc:sldMk cId="386413956" sldId="743"/>
            <ac:spMk id="52" creationId="{718CF25B-E8D9-4976-90EE-D03B07ECE283}"/>
          </ac:spMkLst>
        </pc:spChg>
        <pc:spChg chg="add mod">
          <ac:chgData name="Holden Härtl" userId="1e7f44b10f9c7dc7" providerId="LiveId" clId="{044564FD-86E1-4180-B3F8-C0E869FBC3F4}" dt="2022-04-22T07:11:08.681" v="15215" actId="1037"/>
          <ac:spMkLst>
            <pc:docMk/>
            <pc:sldMk cId="386413956" sldId="743"/>
            <ac:spMk id="54" creationId="{093EA0EB-6A81-4F4E-B019-4A570B0996A1}"/>
          </ac:spMkLst>
        </pc:spChg>
        <pc:spChg chg="mod">
          <ac:chgData name="Holden Härtl" userId="1e7f44b10f9c7dc7" providerId="LiveId" clId="{044564FD-86E1-4180-B3F8-C0E869FBC3F4}" dt="2022-04-22T07:11:20.472" v="15217" actId="1035"/>
          <ac:spMkLst>
            <pc:docMk/>
            <pc:sldMk cId="386413956" sldId="743"/>
            <ac:spMk id="55" creationId="{3E86A2DF-85D6-4051-A199-7A096C4CA706}"/>
          </ac:spMkLst>
        </pc:spChg>
        <pc:spChg chg="add mod">
          <ac:chgData name="Holden Härtl" userId="1e7f44b10f9c7dc7" providerId="LiveId" clId="{044564FD-86E1-4180-B3F8-C0E869FBC3F4}" dt="2022-04-22T07:05:15.085" v="15195" actId="1038"/>
          <ac:spMkLst>
            <pc:docMk/>
            <pc:sldMk cId="386413956" sldId="743"/>
            <ac:spMk id="56" creationId="{33C324F8-E85C-462E-86C7-1F0D14837B30}"/>
          </ac:spMkLst>
        </pc:spChg>
        <pc:spChg chg="add mod">
          <ac:chgData name="Holden Härtl" userId="1e7f44b10f9c7dc7" providerId="LiveId" clId="{044564FD-86E1-4180-B3F8-C0E869FBC3F4}" dt="2022-04-22T07:05:15.085" v="15195" actId="1038"/>
          <ac:spMkLst>
            <pc:docMk/>
            <pc:sldMk cId="386413956" sldId="743"/>
            <ac:spMk id="57" creationId="{B151646A-9003-47DE-A60E-FE9467EC4116}"/>
          </ac:spMkLst>
        </pc:spChg>
        <pc:spChg chg="mod">
          <ac:chgData name="Holden Härtl" userId="1e7f44b10f9c7dc7" providerId="LiveId" clId="{044564FD-86E1-4180-B3F8-C0E869FBC3F4}" dt="2022-04-22T07:07:01.496" v="15213" actId="1076"/>
          <ac:spMkLst>
            <pc:docMk/>
            <pc:sldMk cId="386413956" sldId="743"/>
            <ac:spMk id="59" creationId="{C7316F42-2E90-4BEB-B9A3-A62F8B6A2C30}"/>
          </ac:spMkLst>
        </pc:spChg>
      </pc:sldChg>
      <pc:sldChg chg="addSp delSp modSp add mod">
        <pc:chgData name="Holden Härtl" userId="1e7f44b10f9c7dc7" providerId="LiveId" clId="{044564FD-86E1-4180-B3F8-C0E869FBC3F4}" dt="2022-04-22T08:08:18.993" v="15717" actId="207"/>
        <pc:sldMkLst>
          <pc:docMk/>
          <pc:sldMk cId="1544305331" sldId="744"/>
        </pc:sldMkLst>
        <pc:spChg chg="add del mod">
          <ac:chgData name="Holden Härtl" userId="1e7f44b10f9c7dc7" providerId="LiveId" clId="{044564FD-86E1-4180-B3F8-C0E869FBC3F4}" dt="2021-09-24T07:11:12.571" v="7658" actId="478"/>
          <ac:spMkLst>
            <pc:docMk/>
            <pc:sldMk cId="1544305331" sldId="744"/>
            <ac:spMk id="38" creationId="{4A8763C9-3CD7-48DB-A681-5B1FA348675C}"/>
          </ac:spMkLst>
        </pc:spChg>
        <pc:spChg chg="add del mod">
          <ac:chgData name="Holden Härtl" userId="1e7f44b10f9c7dc7" providerId="LiveId" clId="{044564FD-86E1-4180-B3F8-C0E869FBC3F4}" dt="2021-09-24T07:11:12.571" v="7658" actId="478"/>
          <ac:spMkLst>
            <pc:docMk/>
            <pc:sldMk cId="1544305331" sldId="744"/>
            <ac:spMk id="39" creationId="{B87FC4F4-302B-4047-A317-D9B7FA6CD1B6}"/>
          </ac:spMkLst>
        </pc:spChg>
        <pc:spChg chg="del">
          <ac:chgData name="Holden Härtl" userId="1e7f44b10f9c7dc7" providerId="LiveId" clId="{044564FD-86E1-4180-B3F8-C0E869FBC3F4}" dt="2021-09-24T06:48:21.047" v="6933" actId="478"/>
          <ac:spMkLst>
            <pc:docMk/>
            <pc:sldMk cId="1544305331" sldId="744"/>
            <ac:spMk id="40" creationId="{6E402EFB-5D9A-4F68-8498-F21A913D8A21}"/>
          </ac:spMkLst>
        </pc:spChg>
        <pc:spChg chg="del">
          <ac:chgData name="Holden Härtl" userId="1e7f44b10f9c7dc7" providerId="LiveId" clId="{044564FD-86E1-4180-B3F8-C0E869FBC3F4}" dt="2021-09-24T06:48:21.047" v="6933" actId="478"/>
          <ac:spMkLst>
            <pc:docMk/>
            <pc:sldMk cId="1544305331" sldId="744"/>
            <ac:spMk id="41" creationId="{710251C9-EC20-4381-9F04-5593C716B921}"/>
          </ac:spMkLst>
        </pc:spChg>
        <pc:spChg chg="del">
          <ac:chgData name="Holden Härtl" userId="1e7f44b10f9c7dc7" providerId="LiveId" clId="{044564FD-86E1-4180-B3F8-C0E869FBC3F4}" dt="2021-09-24T06:48:21.047" v="6933" actId="478"/>
          <ac:spMkLst>
            <pc:docMk/>
            <pc:sldMk cId="1544305331" sldId="744"/>
            <ac:spMk id="42" creationId="{3A289832-B364-4CDA-817C-7E28A658FD61}"/>
          </ac:spMkLst>
        </pc:spChg>
        <pc:spChg chg="add del mod">
          <ac:chgData name="Holden Härtl" userId="1e7f44b10f9c7dc7" providerId="LiveId" clId="{044564FD-86E1-4180-B3F8-C0E869FBC3F4}" dt="2021-09-24T07:11:12.571" v="7658" actId="478"/>
          <ac:spMkLst>
            <pc:docMk/>
            <pc:sldMk cId="1544305331" sldId="744"/>
            <ac:spMk id="43" creationId="{01C576A7-BB08-4B36-9630-931B120B0363}"/>
          </ac:spMkLst>
        </pc:spChg>
        <pc:spChg chg="add del mod">
          <ac:chgData name="Holden Härtl" userId="1e7f44b10f9c7dc7" providerId="LiveId" clId="{044564FD-86E1-4180-B3F8-C0E869FBC3F4}" dt="2021-09-24T07:11:12.571" v="7658" actId="478"/>
          <ac:spMkLst>
            <pc:docMk/>
            <pc:sldMk cId="1544305331" sldId="744"/>
            <ac:spMk id="44" creationId="{2C30CBA1-F819-4740-95B8-D62DC1245959}"/>
          </ac:spMkLst>
        </pc:spChg>
        <pc:spChg chg="add del mod">
          <ac:chgData name="Holden Härtl" userId="1e7f44b10f9c7dc7" providerId="LiveId" clId="{044564FD-86E1-4180-B3F8-C0E869FBC3F4}" dt="2021-09-24T07:11:12.571" v="7658" actId="478"/>
          <ac:spMkLst>
            <pc:docMk/>
            <pc:sldMk cId="1544305331" sldId="744"/>
            <ac:spMk id="45" creationId="{4B1B4F51-CA4C-4249-87C2-77EC55C9C981}"/>
          </ac:spMkLst>
        </pc:spChg>
        <pc:spChg chg="add del mod">
          <ac:chgData name="Holden Härtl" userId="1e7f44b10f9c7dc7" providerId="LiveId" clId="{044564FD-86E1-4180-B3F8-C0E869FBC3F4}" dt="2021-09-24T07:11:12.571" v="7658" actId="478"/>
          <ac:spMkLst>
            <pc:docMk/>
            <pc:sldMk cId="1544305331" sldId="744"/>
            <ac:spMk id="46" creationId="{62B60BC6-7BF1-486B-986F-7537D5BAB819}"/>
          </ac:spMkLst>
        </pc:spChg>
        <pc:spChg chg="add del mod">
          <ac:chgData name="Holden Härtl" userId="1e7f44b10f9c7dc7" providerId="LiveId" clId="{044564FD-86E1-4180-B3F8-C0E869FBC3F4}" dt="2021-09-24T07:11:12.571" v="7658" actId="478"/>
          <ac:spMkLst>
            <pc:docMk/>
            <pc:sldMk cId="1544305331" sldId="744"/>
            <ac:spMk id="47" creationId="{A53DCD6C-EF61-42B1-AE17-444390CCF29C}"/>
          </ac:spMkLst>
        </pc:spChg>
        <pc:spChg chg="add del mod">
          <ac:chgData name="Holden Härtl" userId="1e7f44b10f9c7dc7" providerId="LiveId" clId="{044564FD-86E1-4180-B3F8-C0E869FBC3F4}" dt="2022-04-22T08:08:18.993" v="15717" actId="207"/>
          <ac:spMkLst>
            <pc:docMk/>
            <pc:sldMk cId="1544305331" sldId="744"/>
            <ac:spMk id="52" creationId="{00000000-0000-0000-0000-000000000000}"/>
          </ac:spMkLst>
        </pc:spChg>
        <pc:spChg chg="add mod">
          <ac:chgData name="Holden Härtl" userId="1e7f44b10f9c7dc7" providerId="LiveId" clId="{044564FD-86E1-4180-B3F8-C0E869FBC3F4}" dt="2022-04-22T08:03:56.742" v="15705" actId="20577"/>
          <ac:spMkLst>
            <pc:docMk/>
            <pc:sldMk cId="1544305331" sldId="744"/>
            <ac:spMk id="85" creationId="{7F6D1442-ADE7-4E70-A43F-B62CF21A5612}"/>
          </ac:spMkLst>
        </pc:spChg>
        <pc:grpChg chg="add del">
          <ac:chgData name="Holden Härtl" userId="1e7f44b10f9c7dc7" providerId="LiveId" clId="{044564FD-86E1-4180-B3F8-C0E869FBC3F4}" dt="2021-09-24T07:11:02.134" v="7657" actId="478"/>
          <ac:grpSpMkLst>
            <pc:docMk/>
            <pc:sldMk cId="1544305331" sldId="744"/>
            <ac:grpSpMk id="53" creationId="{00000000-0000-0000-0000-000000000000}"/>
          </ac:grpSpMkLst>
        </pc:grpChg>
        <pc:graphicFrameChg chg="add del mod modGraphic">
          <ac:chgData name="Holden Härtl" userId="1e7f44b10f9c7dc7" providerId="LiveId" clId="{044564FD-86E1-4180-B3F8-C0E869FBC3F4}" dt="2021-09-24T07:12:26.351" v="7668" actId="478"/>
          <ac:graphicFrameMkLst>
            <pc:docMk/>
            <pc:sldMk cId="1544305331" sldId="744"/>
            <ac:graphicFrameMk id="5" creationId="{894194F7-63EC-4F7E-9629-8994BBEB00B7}"/>
          </ac:graphicFrameMkLst>
        </pc:graphicFrameChg>
        <pc:graphicFrameChg chg="add mod modGraphic">
          <ac:chgData name="Holden Härtl" userId="1e7f44b10f9c7dc7" providerId="LiveId" clId="{044564FD-86E1-4180-B3F8-C0E869FBC3F4}" dt="2021-09-24T07:15:49.484" v="7787" actId="14861"/>
          <ac:graphicFrameMkLst>
            <pc:docMk/>
            <pc:sldMk cId="1544305331" sldId="744"/>
            <ac:graphicFrameMk id="6" creationId="{54D3B06F-96CD-4EA4-BA5D-F550F9651D85}"/>
          </ac:graphicFrameMkLst>
        </pc:graphicFrameChg>
        <pc:picChg chg="add del mod">
          <ac:chgData name="Holden Härtl" userId="1e7f44b10f9c7dc7" providerId="LiveId" clId="{044564FD-86E1-4180-B3F8-C0E869FBC3F4}" dt="2021-09-24T07:11:12.571" v="7658" actId="478"/>
          <ac:picMkLst>
            <pc:docMk/>
            <pc:sldMk cId="1544305331" sldId="744"/>
            <ac:picMk id="3" creationId="{15F363EC-FB15-48D9-BD0C-BD652D3C9FC8}"/>
          </ac:picMkLst>
        </pc:picChg>
        <pc:picChg chg="add mod">
          <ac:chgData name="Holden Härtl" userId="1e7f44b10f9c7dc7" providerId="LiveId" clId="{044564FD-86E1-4180-B3F8-C0E869FBC3F4}" dt="2021-09-28T07:03:28.269" v="10593" actId="1038"/>
          <ac:picMkLst>
            <pc:docMk/>
            <pc:sldMk cId="1544305331" sldId="744"/>
            <ac:picMk id="86" creationId="{7CE36E4A-6E4B-415E-84BE-32EB57E186FA}"/>
          </ac:picMkLst>
        </pc:picChg>
        <pc:cxnChg chg="add del mod">
          <ac:chgData name="Holden Härtl" userId="1e7f44b10f9c7dc7" providerId="LiveId" clId="{044564FD-86E1-4180-B3F8-C0E869FBC3F4}" dt="2021-09-24T07:11:12.571" v="7658" actId="478"/>
          <ac:cxnSpMkLst>
            <pc:docMk/>
            <pc:sldMk cId="1544305331" sldId="744"/>
            <ac:cxnSpMk id="48" creationId="{DAC7198A-0713-4C84-8DAD-7F0B476E1804}"/>
          </ac:cxnSpMkLst>
        </pc:cxnChg>
        <pc:cxnChg chg="add del mod">
          <ac:chgData name="Holden Härtl" userId="1e7f44b10f9c7dc7" providerId="LiveId" clId="{044564FD-86E1-4180-B3F8-C0E869FBC3F4}" dt="2021-09-24T07:11:12.571" v="7658" actId="478"/>
          <ac:cxnSpMkLst>
            <pc:docMk/>
            <pc:sldMk cId="1544305331" sldId="744"/>
            <ac:cxnSpMk id="49" creationId="{02D0BB41-BB13-45F9-8306-F8F6B4AFEB15}"/>
          </ac:cxnSpMkLst>
        </pc:cxnChg>
      </pc:sldChg>
      <pc:sldChg chg="addSp delSp modSp add mod setBg modAnim">
        <pc:chgData name="Holden Härtl" userId="1e7f44b10f9c7dc7" providerId="LiveId" clId="{044564FD-86E1-4180-B3F8-C0E869FBC3F4}" dt="2022-05-04T07:40:54.435" v="18791"/>
        <pc:sldMkLst>
          <pc:docMk/>
          <pc:sldMk cId="490480203" sldId="745"/>
        </pc:sldMkLst>
        <pc:spChg chg="del">
          <ac:chgData name="Holden Härtl" userId="1e7f44b10f9c7dc7" providerId="LiveId" clId="{044564FD-86E1-4180-B3F8-C0E869FBC3F4}" dt="2022-04-22T08:01:47.634" v="15666" actId="478"/>
          <ac:spMkLst>
            <pc:docMk/>
            <pc:sldMk cId="490480203" sldId="745"/>
            <ac:spMk id="38" creationId="{4A8763C9-3CD7-48DB-A681-5B1FA348675C}"/>
          </ac:spMkLst>
        </pc:spChg>
        <pc:spChg chg="del">
          <ac:chgData name="Holden Härtl" userId="1e7f44b10f9c7dc7" providerId="LiveId" clId="{044564FD-86E1-4180-B3F8-C0E869FBC3F4}" dt="2022-04-22T08:01:44.633" v="15665" actId="478"/>
          <ac:spMkLst>
            <pc:docMk/>
            <pc:sldMk cId="490480203" sldId="745"/>
            <ac:spMk id="39" creationId="{B87FC4F4-302B-4047-A317-D9B7FA6CD1B6}"/>
          </ac:spMkLst>
        </pc:spChg>
        <pc:spChg chg="mod">
          <ac:chgData name="Holden Härtl" userId="1e7f44b10f9c7dc7" providerId="LiveId" clId="{044564FD-86E1-4180-B3F8-C0E869FBC3F4}" dt="2022-04-22T08:03:13.476" v="15691" actId="1076"/>
          <ac:spMkLst>
            <pc:docMk/>
            <pc:sldMk cId="490480203" sldId="745"/>
            <ac:spMk id="43" creationId="{01C576A7-BB08-4B36-9630-931B120B0363}"/>
          </ac:spMkLst>
        </pc:spChg>
        <pc:spChg chg="mod">
          <ac:chgData name="Holden Härtl" userId="1e7f44b10f9c7dc7" providerId="LiveId" clId="{044564FD-86E1-4180-B3F8-C0E869FBC3F4}" dt="2022-04-22T08:03:41.631" v="15702" actId="1035"/>
          <ac:spMkLst>
            <pc:docMk/>
            <pc:sldMk cId="490480203" sldId="745"/>
            <ac:spMk id="44" creationId="{2C30CBA1-F819-4740-95B8-D62DC1245959}"/>
          </ac:spMkLst>
        </pc:spChg>
        <pc:spChg chg="mod">
          <ac:chgData name="Holden Härtl" userId="1e7f44b10f9c7dc7" providerId="LiveId" clId="{044564FD-86E1-4180-B3F8-C0E869FBC3F4}" dt="2022-04-22T08:03:41.631" v="15702" actId="1035"/>
          <ac:spMkLst>
            <pc:docMk/>
            <pc:sldMk cId="490480203" sldId="745"/>
            <ac:spMk id="45" creationId="{4B1B4F51-CA4C-4249-87C2-77EC55C9C981}"/>
          </ac:spMkLst>
        </pc:spChg>
        <pc:spChg chg="mod">
          <ac:chgData name="Holden Härtl" userId="1e7f44b10f9c7dc7" providerId="LiveId" clId="{044564FD-86E1-4180-B3F8-C0E869FBC3F4}" dt="2022-04-22T08:03:41.631" v="15702" actId="1035"/>
          <ac:spMkLst>
            <pc:docMk/>
            <pc:sldMk cId="490480203" sldId="745"/>
            <ac:spMk id="46" creationId="{62B60BC6-7BF1-486B-986F-7537D5BAB819}"/>
          </ac:spMkLst>
        </pc:spChg>
        <pc:spChg chg="add mod">
          <ac:chgData name="Holden Härtl" userId="1e7f44b10f9c7dc7" providerId="LiveId" clId="{044564FD-86E1-4180-B3F8-C0E869FBC3F4}" dt="2022-04-22T08:03:45.772" v="15704" actId="1035"/>
          <ac:spMkLst>
            <pc:docMk/>
            <pc:sldMk cId="490480203" sldId="745"/>
            <ac:spMk id="47" creationId="{92F1C8FC-BA81-4D20-B350-A3ADDE803866}"/>
          </ac:spMkLst>
        </pc:spChg>
        <pc:spChg chg="del">
          <ac:chgData name="Holden Härtl" userId="1e7f44b10f9c7dc7" providerId="LiveId" clId="{044564FD-86E1-4180-B3F8-C0E869FBC3F4}" dt="2021-09-24T07:22:34.684" v="7823" actId="478"/>
          <ac:spMkLst>
            <pc:docMk/>
            <pc:sldMk cId="490480203" sldId="745"/>
            <ac:spMk id="47" creationId="{A53DCD6C-EF61-42B1-AE17-444390CCF29C}"/>
          </ac:spMkLst>
        </pc:spChg>
        <pc:spChg chg="mod">
          <ac:chgData name="Holden Härtl" userId="1e7f44b10f9c7dc7" providerId="LiveId" clId="{044564FD-86E1-4180-B3F8-C0E869FBC3F4}" dt="2022-04-22T08:08:16.103" v="15716" actId="207"/>
          <ac:spMkLst>
            <pc:docMk/>
            <pc:sldMk cId="490480203" sldId="745"/>
            <ac:spMk id="52" creationId="{00000000-0000-0000-0000-000000000000}"/>
          </ac:spMkLst>
        </pc:spChg>
        <pc:picChg chg="del">
          <ac:chgData name="Holden Härtl" userId="1e7f44b10f9c7dc7" providerId="LiveId" clId="{044564FD-86E1-4180-B3F8-C0E869FBC3F4}" dt="2021-09-24T07:22:34.684" v="7823" actId="478"/>
          <ac:picMkLst>
            <pc:docMk/>
            <pc:sldMk cId="490480203" sldId="745"/>
            <ac:picMk id="3" creationId="{15F363EC-FB15-48D9-BD0C-BD652D3C9FC8}"/>
          </ac:picMkLst>
        </pc:picChg>
        <pc:picChg chg="add mod">
          <ac:chgData name="Holden Härtl" userId="1e7f44b10f9c7dc7" providerId="LiveId" clId="{044564FD-86E1-4180-B3F8-C0E869FBC3F4}" dt="2022-04-22T08:03:45.772" v="15704" actId="1035"/>
          <ac:picMkLst>
            <pc:docMk/>
            <pc:sldMk cId="490480203" sldId="745"/>
            <ac:picMk id="42" creationId="{A64F2A4A-26CE-498D-8F71-0274C3B5BCDE}"/>
          </ac:picMkLst>
        </pc:picChg>
        <pc:cxnChg chg="del">
          <ac:chgData name="Holden Härtl" userId="1e7f44b10f9c7dc7" providerId="LiveId" clId="{044564FD-86E1-4180-B3F8-C0E869FBC3F4}" dt="2022-04-22T08:01:49.603" v="15667" actId="478"/>
          <ac:cxnSpMkLst>
            <pc:docMk/>
            <pc:sldMk cId="490480203" sldId="745"/>
            <ac:cxnSpMk id="48" creationId="{DAC7198A-0713-4C84-8DAD-7F0B476E1804}"/>
          </ac:cxnSpMkLst>
        </pc:cxnChg>
        <pc:cxnChg chg="del">
          <ac:chgData name="Holden Härtl" userId="1e7f44b10f9c7dc7" providerId="LiveId" clId="{044564FD-86E1-4180-B3F8-C0E869FBC3F4}" dt="2021-09-24T07:22:37.803" v="7824" actId="478"/>
          <ac:cxnSpMkLst>
            <pc:docMk/>
            <pc:sldMk cId="490480203" sldId="745"/>
            <ac:cxnSpMk id="49" creationId="{02D0BB41-BB13-45F9-8306-F8F6B4AFEB15}"/>
          </ac:cxnSpMkLst>
        </pc:cxnChg>
      </pc:sldChg>
      <pc:sldChg chg="addSp delSp modSp add del mod">
        <pc:chgData name="Holden Härtl" userId="1e7f44b10f9c7dc7" providerId="LiveId" clId="{044564FD-86E1-4180-B3F8-C0E869FBC3F4}" dt="2021-09-24T08:01:20.048" v="8318" actId="47"/>
        <pc:sldMkLst>
          <pc:docMk/>
          <pc:sldMk cId="3622961193" sldId="746"/>
        </pc:sldMkLst>
        <pc:spChg chg="add mod">
          <ac:chgData name="Holden Härtl" userId="1e7f44b10f9c7dc7" providerId="LiveId" clId="{044564FD-86E1-4180-B3F8-C0E869FBC3F4}" dt="2021-09-24T07:56:50.858" v="8270" actId="1036"/>
          <ac:spMkLst>
            <pc:docMk/>
            <pc:sldMk cId="3622961193" sldId="746"/>
            <ac:spMk id="46" creationId="{2BF04FCD-F006-4765-877F-92ED467ED0FF}"/>
          </ac:spMkLst>
        </pc:spChg>
        <pc:spChg chg="add mod">
          <ac:chgData name="Holden Härtl" userId="1e7f44b10f9c7dc7" providerId="LiveId" clId="{044564FD-86E1-4180-B3F8-C0E869FBC3F4}" dt="2021-09-24T07:56:44.777" v="8266" actId="1035"/>
          <ac:spMkLst>
            <pc:docMk/>
            <pc:sldMk cId="3622961193" sldId="746"/>
            <ac:spMk id="48" creationId="{2D9D3CEE-C37B-4B76-9716-EBDF02B4694D}"/>
          </ac:spMkLst>
        </pc:spChg>
        <pc:spChg chg="mod">
          <ac:chgData name="Holden Härtl" userId="1e7f44b10f9c7dc7" providerId="LiveId" clId="{044564FD-86E1-4180-B3F8-C0E869FBC3F4}" dt="2021-09-24T07:23:00.731" v="7835" actId="20577"/>
          <ac:spMkLst>
            <pc:docMk/>
            <pc:sldMk cId="3622961193" sldId="746"/>
            <ac:spMk id="52" creationId="{00000000-0000-0000-0000-000000000000}"/>
          </ac:spMkLst>
        </pc:spChg>
        <pc:spChg chg="add del mod">
          <ac:chgData name="Holden Härtl" userId="1e7f44b10f9c7dc7" providerId="LiveId" clId="{044564FD-86E1-4180-B3F8-C0E869FBC3F4}" dt="2021-09-24T07:56:58.510" v="8271" actId="1036"/>
          <ac:spMkLst>
            <pc:docMk/>
            <pc:sldMk cId="3622961193" sldId="746"/>
            <ac:spMk id="85" creationId="{7F6D1442-ADE7-4E70-A43F-B62CF21A5612}"/>
          </ac:spMkLst>
        </pc:spChg>
        <pc:graphicFrameChg chg="add del mod">
          <ac:chgData name="Holden Härtl" userId="1e7f44b10f9c7dc7" providerId="LiveId" clId="{044564FD-86E1-4180-B3F8-C0E869FBC3F4}" dt="2021-09-24T07:40:18.900" v="7854" actId="478"/>
          <ac:graphicFrameMkLst>
            <pc:docMk/>
            <pc:sldMk cId="3622961193" sldId="746"/>
            <ac:graphicFrameMk id="4" creationId="{9B9C9601-6D25-485B-A98E-E2450090A39E}"/>
          </ac:graphicFrameMkLst>
        </pc:graphicFrameChg>
        <pc:graphicFrameChg chg="add mod modGraphic">
          <ac:chgData name="Holden Härtl" userId="1e7f44b10f9c7dc7" providerId="LiveId" clId="{044564FD-86E1-4180-B3F8-C0E869FBC3F4}" dt="2021-09-24T07:56:58.510" v="8271" actId="1036"/>
          <ac:graphicFrameMkLst>
            <pc:docMk/>
            <pc:sldMk cId="3622961193" sldId="746"/>
            <ac:graphicFrameMk id="5" creationId="{F3843B64-E7C8-4DE1-B172-7F9108737627}"/>
          </ac:graphicFrameMkLst>
        </pc:graphicFrameChg>
        <pc:graphicFrameChg chg="add del">
          <ac:chgData name="Holden Härtl" userId="1e7f44b10f9c7dc7" providerId="LiveId" clId="{044564FD-86E1-4180-B3F8-C0E869FBC3F4}" dt="2021-09-24T07:23:13.726" v="7840" actId="478"/>
          <ac:graphicFrameMkLst>
            <pc:docMk/>
            <pc:sldMk cId="3622961193" sldId="746"/>
            <ac:graphicFrameMk id="6" creationId="{54D3B06F-96CD-4EA4-BA5D-F550F9651D85}"/>
          </ac:graphicFrameMkLst>
        </pc:graphicFrameChg>
        <pc:graphicFrameChg chg="add del mod modGraphic">
          <ac:chgData name="Holden Härtl" userId="1e7f44b10f9c7dc7" providerId="LiveId" clId="{044564FD-86E1-4180-B3F8-C0E869FBC3F4}" dt="2021-09-24T07:46:43.962" v="8061" actId="3680"/>
          <ac:graphicFrameMkLst>
            <pc:docMk/>
            <pc:sldMk cId="3622961193" sldId="746"/>
            <ac:graphicFrameMk id="7" creationId="{4BC5AB21-1439-4BD7-9619-89379021090F}"/>
          </ac:graphicFrameMkLst>
        </pc:graphicFrameChg>
        <pc:graphicFrameChg chg="add mod modGraphic">
          <ac:chgData name="Holden Härtl" userId="1e7f44b10f9c7dc7" providerId="LiveId" clId="{044564FD-86E1-4180-B3F8-C0E869FBC3F4}" dt="2021-09-24T07:56:50.858" v="8270" actId="1036"/>
          <ac:graphicFrameMkLst>
            <pc:docMk/>
            <pc:sldMk cId="3622961193" sldId="746"/>
            <ac:graphicFrameMk id="8" creationId="{42AAA5B7-F527-4712-B4B9-F35BA3F22BE3}"/>
          </ac:graphicFrameMkLst>
        </pc:graphicFrameChg>
        <pc:graphicFrameChg chg="add del mod">
          <ac:chgData name="Holden Härtl" userId="1e7f44b10f9c7dc7" providerId="LiveId" clId="{044564FD-86E1-4180-B3F8-C0E869FBC3F4}" dt="2021-09-24T07:42:39.254" v="7911" actId="478"/>
          <ac:graphicFrameMkLst>
            <pc:docMk/>
            <pc:sldMk cId="3622961193" sldId="746"/>
            <ac:graphicFrameMk id="42" creationId="{0829EE14-F728-4EBF-AACD-5FD4BCF9C5B3}"/>
          </ac:graphicFrameMkLst>
        </pc:graphicFrameChg>
        <pc:graphicFrameChg chg="add del mod">
          <ac:chgData name="Holden Härtl" userId="1e7f44b10f9c7dc7" providerId="LiveId" clId="{044564FD-86E1-4180-B3F8-C0E869FBC3F4}" dt="2021-09-24T07:45:20.638" v="7980" actId="478"/>
          <ac:graphicFrameMkLst>
            <pc:docMk/>
            <pc:sldMk cId="3622961193" sldId="746"/>
            <ac:graphicFrameMk id="43" creationId="{EB9C1A09-A1EF-4DD2-89BE-EE20C2585F4C}"/>
          </ac:graphicFrameMkLst>
        </pc:graphicFrameChg>
        <pc:picChg chg="add del mod">
          <ac:chgData name="Holden Härtl" userId="1e7f44b10f9c7dc7" providerId="LiveId" clId="{044564FD-86E1-4180-B3F8-C0E869FBC3F4}" dt="2021-09-24T07:23:13.726" v="7840" actId="478"/>
          <ac:picMkLst>
            <pc:docMk/>
            <pc:sldMk cId="3622961193" sldId="746"/>
            <ac:picMk id="86" creationId="{7CE36E4A-6E4B-415E-84BE-32EB57E186FA}"/>
          </ac:picMkLst>
        </pc:picChg>
        <pc:cxnChg chg="add mod">
          <ac:chgData name="Holden Härtl" userId="1e7f44b10f9c7dc7" providerId="LiveId" clId="{044564FD-86E1-4180-B3F8-C0E869FBC3F4}" dt="2021-09-24T07:57:59.998" v="8301" actId="1076"/>
          <ac:cxnSpMkLst>
            <pc:docMk/>
            <pc:sldMk cId="3622961193" sldId="746"/>
            <ac:cxnSpMk id="49" creationId="{9DC4CF3D-0B6F-42FA-A983-8BA8D831AEF9}"/>
          </ac:cxnSpMkLst>
        </pc:cxnChg>
      </pc:sldChg>
      <pc:sldChg chg="modSp add del mod">
        <pc:chgData name="Holden Härtl" userId="1e7f44b10f9c7dc7" providerId="LiveId" clId="{044564FD-86E1-4180-B3F8-C0E869FBC3F4}" dt="2021-09-24T08:01:20.048" v="8318" actId="47"/>
        <pc:sldMkLst>
          <pc:docMk/>
          <pc:sldMk cId="2550171182" sldId="747"/>
        </pc:sldMkLst>
        <pc:spChg chg="mod">
          <ac:chgData name="Holden Härtl" userId="1e7f44b10f9c7dc7" providerId="LiveId" clId="{044564FD-86E1-4180-B3F8-C0E869FBC3F4}" dt="2021-09-24T07:57:55.334" v="8298" actId="20577"/>
          <ac:spMkLst>
            <pc:docMk/>
            <pc:sldMk cId="2550171182" sldId="747"/>
            <ac:spMk id="85" creationId="{7F6D1442-ADE7-4E70-A43F-B62CF21A5612}"/>
          </ac:spMkLst>
        </pc:spChg>
        <pc:graphicFrameChg chg="mod">
          <ac:chgData name="Holden Härtl" userId="1e7f44b10f9c7dc7" providerId="LiveId" clId="{044564FD-86E1-4180-B3F8-C0E869FBC3F4}" dt="2021-09-24T08:00:56.037" v="8315" actId="1076"/>
          <ac:graphicFrameMkLst>
            <pc:docMk/>
            <pc:sldMk cId="2550171182" sldId="747"/>
            <ac:graphicFrameMk id="5" creationId="{F3843B64-E7C8-4DE1-B172-7F9108737627}"/>
          </ac:graphicFrameMkLst>
        </pc:graphicFrameChg>
        <pc:cxnChg chg="mod">
          <ac:chgData name="Holden Härtl" userId="1e7f44b10f9c7dc7" providerId="LiveId" clId="{044564FD-86E1-4180-B3F8-C0E869FBC3F4}" dt="2021-09-24T08:00:25.217" v="8312" actId="1037"/>
          <ac:cxnSpMkLst>
            <pc:docMk/>
            <pc:sldMk cId="2550171182" sldId="747"/>
            <ac:cxnSpMk id="49" creationId="{9DC4CF3D-0B6F-42FA-A983-8BA8D831AEF9}"/>
          </ac:cxnSpMkLst>
        </pc:cxnChg>
      </pc:sldChg>
      <pc:sldChg chg="addSp delSp modSp add mod addAnim delAnim modAnim">
        <pc:chgData name="Holden Härtl" userId="1e7f44b10f9c7dc7" providerId="LiveId" clId="{044564FD-86E1-4180-B3F8-C0E869FBC3F4}" dt="2022-05-03T12:01:28.093" v="18785"/>
        <pc:sldMkLst>
          <pc:docMk/>
          <pc:sldMk cId="1728576088" sldId="748"/>
        </pc:sldMkLst>
        <pc:spChg chg="add del mod">
          <ac:chgData name="Holden Härtl" userId="1e7f44b10f9c7dc7" providerId="LiveId" clId="{044564FD-86E1-4180-B3F8-C0E869FBC3F4}" dt="2022-04-30T11:24:38.492" v="18732" actId="478"/>
          <ac:spMkLst>
            <pc:docMk/>
            <pc:sldMk cId="1728576088" sldId="748"/>
            <ac:spMk id="2" creationId="{BA586375-BF83-4EDF-BFAB-2E7F3292990D}"/>
          </ac:spMkLst>
        </pc:spChg>
        <pc:spChg chg="add del mod">
          <ac:chgData name="Holden Härtl" userId="1e7f44b10f9c7dc7" providerId="LiveId" clId="{044564FD-86E1-4180-B3F8-C0E869FBC3F4}" dt="2022-04-30T11:24:38.492" v="18732" actId="478"/>
          <ac:spMkLst>
            <pc:docMk/>
            <pc:sldMk cId="1728576088" sldId="748"/>
            <ac:spMk id="42" creationId="{9422D826-F828-4987-8C3C-1E120B83F4A9}"/>
          </ac:spMkLst>
        </pc:spChg>
        <pc:spChg chg="add del mod">
          <ac:chgData name="Holden Härtl" userId="1e7f44b10f9c7dc7" providerId="LiveId" clId="{044564FD-86E1-4180-B3F8-C0E869FBC3F4}" dt="2022-04-30T11:24:38.492" v="18732" actId="478"/>
          <ac:spMkLst>
            <pc:docMk/>
            <pc:sldMk cId="1728576088" sldId="748"/>
            <ac:spMk id="46" creationId="{2BF04FCD-F006-4765-877F-92ED467ED0FF}"/>
          </ac:spMkLst>
        </pc:spChg>
        <pc:spChg chg="del">
          <ac:chgData name="Holden Härtl" userId="1e7f44b10f9c7dc7" providerId="LiveId" clId="{044564FD-86E1-4180-B3F8-C0E869FBC3F4}" dt="2021-09-24T13:42:45.877" v="9560" actId="478"/>
          <ac:spMkLst>
            <pc:docMk/>
            <pc:sldMk cId="1728576088" sldId="748"/>
            <ac:spMk id="48" creationId="{2D9D3CEE-C37B-4B76-9716-EBDF02B4694D}"/>
          </ac:spMkLst>
        </pc:spChg>
        <pc:spChg chg="add del mod">
          <ac:chgData name="Holden Härtl" userId="1e7f44b10f9c7dc7" providerId="LiveId" clId="{044564FD-86E1-4180-B3F8-C0E869FBC3F4}" dt="2022-04-30T11:24:38.492" v="18732" actId="478"/>
          <ac:spMkLst>
            <pc:docMk/>
            <pc:sldMk cId="1728576088" sldId="748"/>
            <ac:spMk id="52" creationId="{00000000-0000-0000-0000-000000000000}"/>
          </ac:spMkLst>
        </pc:spChg>
        <pc:spChg chg="add del mod">
          <ac:chgData name="Holden Härtl" userId="1e7f44b10f9c7dc7" providerId="LiveId" clId="{044564FD-86E1-4180-B3F8-C0E869FBC3F4}" dt="2022-04-30T11:24:38.492" v="18732" actId="478"/>
          <ac:spMkLst>
            <pc:docMk/>
            <pc:sldMk cId="1728576088" sldId="748"/>
            <ac:spMk id="85" creationId="{7F6D1442-ADE7-4E70-A43F-B62CF21A5612}"/>
          </ac:spMkLst>
        </pc:spChg>
        <pc:grpChg chg="add del">
          <ac:chgData name="Holden Härtl" userId="1e7f44b10f9c7dc7" providerId="LiveId" clId="{044564FD-86E1-4180-B3F8-C0E869FBC3F4}" dt="2022-04-30T11:24:38.492" v="18732" actId="478"/>
          <ac:grpSpMkLst>
            <pc:docMk/>
            <pc:sldMk cId="1728576088" sldId="748"/>
            <ac:grpSpMk id="53" creationId="{00000000-0000-0000-0000-000000000000}"/>
          </ac:grpSpMkLst>
        </pc:grpChg>
        <pc:graphicFrameChg chg="add del mod">
          <ac:chgData name="Holden Härtl" userId="1e7f44b10f9c7dc7" providerId="LiveId" clId="{044564FD-86E1-4180-B3F8-C0E869FBC3F4}" dt="2022-04-30T11:24:38.492" v="18732" actId="478"/>
          <ac:graphicFrameMkLst>
            <pc:docMk/>
            <pc:sldMk cId="1728576088" sldId="748"/>
            <ac:graphicFrameMk id="5" creationId="{F3843B64-E7C8-4DE1-B172-7F9108737627}"/>
          </ac:graphicFrameMkLst>
        </pc:graphicFrameChg>
        <pc:graphicFrameChg chg="add del modGraphic">
          <ac:chgData name="Holden Härtl" userId="1e7f44b10f9c7dc7" providerId="LiveId" clId="{044564FD-86E1-4180-B3F8-C0E869FBC3F4}" dt="2022-04-30T11:24:38.492" v="18732" actId="478"/>
          <ac:graphicFrameMkLst>
            <pc:docMk/>
            <pc:sldMk cId="1728576088" sldId="748"/>
            <ac:graphicFrameMk id="8" creationId="{42AAA5B7-F527-4712-B4B9-F35BA3F22BE3}"/>
          </ac:graphicFrameMkLst>
        </pc:graphicFrameChg>
        <pc:cxnChg chg="add del mod">
          <ac:chgData name="Holden Härtl" userId="1e7f44b10f9c7dc7" providerId="LiveId" clId="{044564FD-86E1-4180-B3F8-C0E869FBC3F4}" dt="2021-09-24T08:15:48.858" v="8503" actId="478"/>
          <ac:cxnSpMkLst>
            <pc:docMk/>
            <pc:sldMk cId="1728576088" sldId="748"/>
            <ac:cxnSpMk id="42" creationId="{3F311CBA-2FBF-448F-A0EB-BB4B2479865C}"/>
          </ac:cxnSpMkLst>
        </pc:cxnChg>
        <pc:cxnChg chg="add del">
          <ac:chgData name="Holden Härtl" userId="1e7f44b10f9c7dc7" providerId="LiveId" clId="{044564FD-86E1-4180-B3F8-C0E869FBC3F4}" dt="2022-04-30T11:24:38.492" v="18732" actId="478"/>
          <ac:cxnSpMkLst>
            <pc:docMk/>
            <pc:sldMk cId="1728576088" sldId="748"/>
            <ac:cxnSpMk id="49" creationId="{9DC4CF3D-0B6F-42FA-A983-8BA8D831AEF9}"/>
          </ac:cxnSpMkLst>
        </pc:cxnChg>
      </pc:sldChg>
      <pc:sldChg chg="addSp delSp modSp add mod modAnim">
        <pc:chgData name="Holden Härtl" userId="1e7f44b10f9c7dc7" providerId="LiveId" clId="{044564FD-86E1-4180-B3F8-C0E869FBC3F4}" dt="2022-05-04T07:43:23.812" v="18793" actId="20577"/>
        <pc:sldMkLst>
          <pc:docMk/>
          <pc:sldMk cId="1447169275" sldId="749"/>
        </pc:sldMkLst>
        <pc:spChg chg="add mod">
          <ac:chgData name="Holden Härtl" userId="1e7f44b10f9c7dc7" providerId="LiveId" clId="{044564FD-86E1-4180-B3F8-C0E869FBC3F4}" dt="2021-09-29T16:34:40.957" v="10749" actId="114"/>
          <ac:spMkLst>
            <pc:docMk/>
            <pc:sldMk cId="1447169275" sldId="749"/>
            <ac:spMk id="42" creationId="{88BF3DFC-E6FB-4ADB-98EA-81DA45967746}"/>
          </ac:spMkLst>
        </pc:spChg>
        <pc:spChg chg="mod">
          <ac:chgData name="Holden Härtl" userId="1e7f44b10f9c7dc7" providerId="LiveId" clId="{044564FD-86E1-4180-B3F8-C0E869FBC3F4}" dt="2021-09-29T16:34:36.817" v="10744" actId="114"/>
          <ac:spMkLst>
            <pc:docMk/>
            <pc:sldMk cId="1447169275" sldId="749"/>
            <ac:spMk id="46" creationId="{2BF04FCD-F006-4765-877F-92ED467ED0FF}"/>
          </ac:spMkLst>
        </pc:spChg>
        <pc:spChg chg="mod">
          <ac:chgData name="Holden Härtl" userId="1e7f44b10f9c7dc7" providerId="LiveId" clId="{044564FD-86E1-4180-B3F8-C0E869FBC3F4}" dt="2022-05-04T07:43:23.812" v="18793" actId="20577"/>
          <ac:spMkLst>
            <pc:docMk/>
            <pc:sldMk cId="1447169275" sldId="749"/>
            <ac:spMk id="48" creationId="{2D9D3CEE-C37B-4B76-9716-EBDF02B4694D}"/>
          </ac:spMkLst>
        </pc:spChg>
        <pc:spChg chg="mod">
          <ac:chgData name="Holden Härtl" userId="1e7f44b10f9c7dc7" providerId="LiveId" clId="{044564FD-86E1-4180-B3F8-C0E869FBC3F4}" dt="2022-04-22T08:08:23.909" v="15719" actId="207"/>
          <ac:spMkLst>
            <pc:docMk/>
            <pc:sldMk cId="1447169275" sldId="749"/>
            <ac:spMk id="52" creationId="{00000000-0000-0000-0000-000000000000}"/>
          </ac:spMkLst>
        </pc:spChg>
        <pc:spChg chg="del mod">
          <ac:chgData name="Holden Härtl" userId="1e7f44b10f9c7dc7" providerId="LiveId" clId="{044564FD-86E1-4180-B3F8-C0E869FBC3F4}" dt="2021-09-24T08:04:45.765" v="8357" actId="478"/>
          <ac:spMkLst>
            <pc:docMk/>
            <pc:sldMk cId="1447169275" sldId="749"/>
            <ac:spMk id="85" creationId="{7F6D1442-ADE7-4E70-A43F-B62CF21A5612}"/>
          </ac:spMkLst>
        </pc:spChg>
        <pc:graphicFrameChg chg="del">
          <ac:chgData name="Holden Härtl" userId="1e7f44b10f9c7dc7" providerId="LiveId" clId="{044564FD-86E1-4180-B3F8-C0E869FBC3F4}" dt="2021-09-24T08:04:45.765" v="8357" actId="478"/>
          <ac:graphicFrameMkLst>
            <pc:docMk/>
            <pc:sldMk cId="1447169275" sldId="749"/>
            <ac:graphicFrameMk id="5" creationId="{F3843B64-E7C8-4DE1-B172-7F9108737627}"/>
          </ac:graphicFrameMkLst>
        </pc:graphicFrameChg>
        <pc:graphicFrameChg chg="mod modGraphic">
          <ac:chgData name="Holden Härtl" userId="1e7f44b10f9c7dc7" providerId="LiveId" clId="{044564FD-86E1-4180-B3F8-C0E869FBC3F4}" dt="2021-09-24T08:12:12.162" v="8476" actId="20577"/>
          <ac:graphicFrameMkLst>
            <pc:docMk/>
            <pc:sldMk cId="1447169275" sldId="749"/>
            <ac:graphicFrameMk id="8" creationId="{42AAA5B7-F527-4712-B4B9-F35BA3F22BE3}"/>
          </ac:graphicFrameMkLst>
        </pc:graphicFrameChg>
        <pc:graphicFrameChg chg="add mod modGraphic">
          <ac:chgData name="Holden Härtl" userId="1e7f44b10f9c7dc7" providerId="LiveId" clId="{044564FD-86E1-4180-B3F8-C0E869FBC3F4}" dt="2021-09-24T08:14:05.346" v="8498" actId="20577"/>
          <ac:graphicFrameMkLst>
            <pc:docMk/>
            <pc:sldMk cId="1447169275" sldId="749"/>
            <ac:graphicFrameMk id="41" creationId="{0CFB595C-28D7-43D7-B07E-CC0FC538511F}"/>
          </ac:graphicFrameMkLst>
        </pc:graphicFrameChg>
        <pc:cxnChg chg="add mod">
          <ac:chgData name="Holden Härtl" userId="1e7f44b10f9c7dc7" providerId="LiveId" clId="{044564FD-86E1-4180-B3F8-C0E869FBC3F4}" dt="2021-09-24T08:08:49.412" v="8444" actId="1076"/>
          <ac:cxnSpMkLst>
            <pc:docMk/>
            <pc:sldMk cId="1447169275" sldId="749"/>
            <ac:cxnSpMk id="43" creationId="{6BA4C37B-A3B9-4FCC-93B4-BC0FD645CD6B}"/>
          </ac:cxnSpMkLst>
        </pc:cxnChg>
        <pc:cxnChg chg="del">
          <ac:chgData name="Holden Härtl" userId="1e7f44b10f9c7dc7" providerId="LiveId" clId="{044564FD-86E1-4180-B3F8-C0E869FBC3F4}" dt="2021-09-24T08:04:47.923" v="8358" actId="478"/>
          <ac:cxnSpMkLst>
            <pc:docMk/>
            <pc:sldMk cId="1447169275" sldId="749"/>
            <ac:cxnSpMk id="49" creationId="{9DC4CF3D-0B6F-42FA-A983-8BA8D831AEF9}"/>
          </ac:cxnSpMkLst>
        </pc:cxnChg>
      </pc:sldChg>
      <pc:sldChg chg="add del">
        <pc:chgData name="Holden Härtl" userId="1e7f44b10f9c7dc7" providerId="LiveId" clId="{044564FD-86E1-4180-B3F8-C0E869FBC3F4}" dt="2021-09-24T08:38:38.043" v="9432" actId="47"/>
        <pc:sldMkLst>
          <pc:docMk/>
          <pc:sldMk cId="148648756" sldId="750"/>
        </pc:sldMkLst>
      </pc:sldChg>
      <pc:sldChg chg="addSp delSp modSp add del mod">
        <pc:chgData name="Holden Härtl" userId="1e7f44b10f9c7dc7" providerId="LiveId" clId="{044564FD-86E1-4180-B3F8-C0E869FBC3F4}" dt="2022-04-22T07:11:56.084" v="15221" actId="47"/>
        <pc:sldMkLst>
          <pc:docMk/>
          <pc:sldMk cId="2037861065" sldId="750"/>
        </pc:sldMkLst>
        <pc:spChg chg="add del">
          <ac:chgData name="Holden Härtl" userId="1e7f44b10f9c7dc7" providerId="LiveId" clId="{044564FD-86E1-4180-B3F8-C0E869FBC3F4}" dt="2021-09-28T06:15:21.538" v="10079" actId="478"/>
          <ac:spMkLst>
            <pc:docMk/>
            <pc:sldMk cId="2037861065" sldId="750"/>
            <ac:spMk id="39" creationId="{F540EFB7-FB20-4C6B-9BBB-E1FAB91DCE4C}"/>
          </ac:spMkLst>
        </pc:spChg>
        <pc:spChg chg="mod">
          <ac:chgData name="Holden Härtl" userId="1e7f44b10f9c7dc7" providerId="LiveId" clId="{044564FD-86E1-4180-B3F8-C0E869FBC3F4}" dt="2021-09-28T06:22:31.013" v="10542" actId="20577"/>
          <ac:spMkLst>
            <pc:docMk/>
            <pc:sldMk cId="2037861065" sldId="750"/>
            <ac:spMk id="41" creationId="{00000000-0000-0000-0000-000000000000}"/>
          </ac:spMkLst>
        </pc:spChg>
        <pc:spChg chg="del">
          <ac:chgData name="Holden Härtl" userId="1e7f44b10f9c7dc7" providerId="LiveId" clId="{044564FD-86E1-4180-B3F8-C0E869FBC3F4}" dt="2021-09-28T06:15:24.437" v="10080" actId="478"/>
          <ac:spMkLst>
            <pc:docMk/>
            <pc:sldMk cId="2037861065" sldId="750"/>
            <ac:spMk id="44" creationId="{B54EF683-945B-487C-B95E-B43A5CD53476}"/>
          </ac:spMkLst>
        </pc:spChg>
        <pc:spChg chg="add mod">
          <ac:chgData name="Holden Härtl" userId="1e7f44b10f9c7dc7" providerId="LiveId" clId="{044564FD-86E1-4180-B3F8-C0E869FBC3F4}" dt="2021-09-28T06:31:21.236" v="10585" actId="20577"/>
          <ac:spMkLst>
            <pc:docMk/>
            <pc:sldMk cId="2037861065" sldId="750"/>
            <ac:spMk id="52" creationId="{38685B7D-19A9-44A8-9F65-D49180EA0F8D}"/>
          </ac:spMkLst>
        </pc:spChg>
        <pc:spChg chg="add mod">
          <ac:chgData name="Holden Härtl" userId="1e7f44b10f9c7dc7" providerId="LiveId" clId="{044564FD-86E1-4180-B3F8-C0E869FBC3F4}" dt="2021-09-28T06:30:48.353" v="10569" actId="20577"/>
          <ac:spMkLst>
            <pc:docMk/>
            <pc:sldMk cId="2037861065" sldId="750"/>
            <ac:spMk id="54" creationId="{21AD1806-9462-4CB4-B78C-6EBCDF18789F}"/>
          </ac:spMkLst>
        </pc:spChg>
        <pc:spChg chg="add mod">
          <ac:chgData name="Holden Härtl" userId="1e7f44b10f9c7dc7" providerId="LiveId" clId="{044564FD-86E1-4180-B3F8-C0E869FBC3F4}" dt="2021-09-29T06:38:52.501" v="10657" actId="1076"/>
          <ac:spMkLst>
            <pc:docMk/>
            <pc:sldMk cId="2037861065" sldId="750"/>
            <ac:spMk id="55" creationId="{CCF9E0A4-377B-426F-B12D-B8F7322E26C4}"/>
          </ac:spMkLst>
        </pc:spChg>
        <pc:spChg chg="add mod">
          <ac:chgData name="Holden Härtl" userId="1e7f44b10f9c7dc7" providerId="LiveId" clId="{044564FD-86E1-4180-B3F8-C0E869FBC3F4}" dt="2021-09-28T06:22:11.589" v="10541" actId="20577"/>
          <ac:spMkLst>
            <pc:docMk/>
            <pc:sldMk cId="2037861065" sldId="750"/>
            <ac:spMk id="56" creationId="{25E9D25E-6E81-45CC-BC58-6DB8517EFD6D}"/>
          </ac:spMkLst>
        </pc:spChg>
        <pc:spChg chg="add del">
          <ac:chgData name="Holden Härtl" userId="1e7f44b10f9c7dc7" providerId="LiveId" clId="{044564FD-86E1-4180-B3F8-C0E869FBC3F4}" dt="2021-09-28T06:15:21.538" v="10079" actId="478"/>
          <ac:spMkLst>
            <pc:docMk/>
            <pc:sldMk cId="2037861065" sldId="750"/>
            <ac:spMk id="60" creationId="{6E5A7769-FD42-4BEE-9EFE-B9B87D5B69D4}"/>
          </ac:spMkLst>
        </pc:spChg>
        <pc:spChg chg="add del mod">
          <ac:chgData name="Holden Härtl" userId="1e7f44b10f9c7dc7" providerId="LiveId" clId="{044564FD-86E1-4180-B3F8-C0E869FBC3F4}" dt="2021-09-28T06:22:02.269" v="10539" actId="1076"/>
          <ac:spMkLst>
            <pc:docMk/>
            <pc:sldMk cId="2037861065" sldId="750"/>
            <ac:spMk id="63" creationId="{417508C9-93C8-4954-A775-5D48BEF531E1}"/>
          </ac:spMkLst>
        </pc:spChg>
        <pc:spChg chg="add del">
          <ac:chgData name="Holden Härtl" userId="1e7f44b10f9c7dc7" providerId="LiveId" clId="{044564FD-86E1-4180-B3F8-C0E869FBC3F4}" dt="2021-09-28T06:15:21.538" v="10079" actId="478"/>
          <ac:spMkLst>
            <pc:docMk/>
            <pc:sldMk cId="2037861065" sldId="750"/>
            <ac:spMk id="65" creationId="{A5C2C223-7EAB-4EBC-B394-4CCCA2108174}"/>
          </ac:spMkLst>
        </pc:spChg>
        <pc:spChg chg="add del">
          <ac:chgData name="Holden Härtl" userId="1e7f44b10f9c7dc7" providerId="LiveId" clId="{044564FD-86E1-4180-B3F8-C0E869FBC3F4}" dt="2021-09-28T06:15:21.538" v="10079" actId="478"/>
          <ac:spMkLst>
            <pc:docMk/>
            <pc:sldMk cId="2037861065" sldId="750"/>
            <ac:spMk id="68" creationId="{347564B1-CEED-465D-8DF3-F32ADD6AD4DD}"/>
          </ac:spMkLst>
        </pc:spChg>
        <pc:spChg chg="add del">
          <ac:chgData name="Holden Härtl" userId="1e7f44b10f9c7dc7" providerId="LiveId" clId="{044564FD-86E1-4180-B3F8-C0E869FBC3F4}" dt="2021-09-28T06:15:21.538" v="10079" actId="478"/>
          <ac:spMkLst>
            <pc:docMk/>
            <pc:sldMk cId="2037861065" sldId="750"/>
            <ac:spMk id="70" creationId="{30D80E57-08A7-4814-986C-170BB65B1023}"/>
          </ac:spMkLst>
        </pc:spChg>
        <pc:cxnChg chg="add del">
          <ac:chgData name="Holden Härtl" userId="1e7f44b10f9c7dc7" providerId="LiveId" clId="{044564FD-86E1-4180-B3F8-C0E869FBC3F4}" dt="2021-09-28T06:15:26.714" v="10081" actId="478"/>
          <ac:cxnSpMkLst>
            <pc:docMk/>
            <pc:sldMk cId="2037861065" sldId="750"/>
            <ac:cxnSpMk id="71" creationId="{52BF2302-77B8-4EB2-91CD-1F2D3C0DBA78}"/>
          </ac:cxnSpMkLst>
        </pc:cxnChg>
      </pc:sldChg>
      <pc:sldChg chg="addSp delSp modSp add mod delAnim modAnim modNotesTx">
        <pc:chgData name="Holden Härtl" userId="1e7f44b10f9c7dc7" providerId="LiveId" clId="{044564FD-86E1-4180-B3F8-C0E869FBC3F4}" dt="2022-04-30T11:00:01.068" v="18639"/>
        <pc:sldMkLst>
          <pc:docMk/>
          <pc:sldMk cId="1908768399" sldId="751"/>
        </pc:sldMkLst>
        <pc:spChg chg="del">
          <ac:chgData name="Holden Härtl" userId="1e7f44b10f9c7dc7" providerId="LiveId" clId="{044564FD-86E1-4180-B3F8-C0E869FBC3F4}" dt="2022-04-21T08:06:22.261" v="11827" actId="478"/>
          <ac:spMkLst>
            <pc:docMk/>
            <pc:sldMk cId="1908768399" sldId="751"/>
            <ac:spMk id="39" creationId="{F540EFB7-FB20-4C6B-9BBB-E1FAB91DCE4C}"/>
          </ac:spMkLst>
        </pc:spChg>
        <pc:spChg chg="add mod">
          <ac:chgData name="Holden Härtl" userId="1e7f44b10f9c7dc7" providerId="LiveId" clId="{044564FD-86E1-4180-B3F8-C0E869FBC3F4}" dt="2022-04-21T08:07:33.538" v="11832"/>
          <ac:spMkLst>
            <pc:docMk/>
            <pc:sldMk cId="1908768399" sldId="751"/>
            <ac:spMk id="54" creationId="{AD55DF2F-9E19-4FB5-9C96-1559119304CE}"/>
          </ac:spMkLst>
        </pc:spChg>
        <pc:spChg chg="add mod">
          <ac:chgData name="Holden Härtl" userId="1e7f44b10f9c7dc7" providerId="LiveId" clId="{044564FD-86E1-4180-B3F8-C0E869FBC3F4}" dt="2022-04-21T08:09:59.898" v="11950" actId="20577"/>
          <ac:spMkLst>
            <pc:docMk/>
            <pc:sldMk cId="1908768399" sldId="751"/>
            <ac:spMk id="56" creationId="{A3D1B37E-F62E-436D-BAC4-A4D591823210}"/>
          </ac:spMkLst>
        </pc:spChg>
        <pc:spChg chg="del">
          <ac:chgData name="Holden Härtl" userId="1e7f44b10f9c7dc7" providerId="LiveId" clId="{044564FD-86E1-4180-B3F8-C0E869FBC3F4}" dt="2022-04-21T08:06:22.261" v="11827" actId="478"/>
          <ac:spMkLst>
            <pc:docMk/>
            <pc:sldMk cId="1908768399" sldId="751"/>
            <ac:spMk id="57" creationId="{B2AA5EE8-8377-4AAA-B714-9162F68CF615}"/>
          </ac:spMkLst>
        </pc:spChg>
        <pc:spChg chg="del">
          <ac:chgData name="Holden Härtl" userId="1e7f44b10f9c7dc7" providerId="LiveId" clId="{044564FD-86E1-4180-B3F8-C0E869FBC3F4}" dt="2022-04-21T08:06:22.261" v="11827" actId="478"/>
          <ac:spMkLst>
            <pc:docMk/>
            <pc:sldMk cId="1908768399" sldId="751"/>
            <ac:spMk id="58" creationId="{0BBFE421-4636-4728-A060-82D0BE822839}"/>
          </ac:spMkLst>
        </pc:spChg>
        <pc:spChg chg="del">
          <ac:chgData name="Holden Härtl" userId="1e7f44b10f9c7dc7" providerId="LiveId" clId="{044564FD-86E1-4180-B3F8-C0E869FBC3F4}" dt="2022-04-21T08:06:22.261" v="11827" actId="478"/>
          <ac:spMkLst>
            <pc:docMk/>
            <pc:sldMk cId="1908768399" sldId="751"/>
            <ac:spMk id="59" creationId="{3F2AE10F-ED9F-4A6C-AD82-69F3E3853B36}"/>
          </ac:spMkLst>
        </pc:spChg>
        <pc:spChg chg="del">
          <ac:chgData name="Holden Härtl" userId="1e7f44b10f9c7dc7" providerId="LiveId" clId="{044564FD-86E1-4180-B3F8-C0E869FBC3F4}" dt="2022-04-21T08:06:22.261" v="11827" actId="478"/>
          <ac:spMkLst>
            <pc:docMk/>
            <pc:sldMk cId="1908768399" sldId="751"/>
            <ac:spMk id="60" creationId="{49E350FA-5D1C-4D61-9A13-F216F45009EC}"/>
          </ac:spMkLst>
        </pc:spChg>
        <pc:spChg chg="del">
          <ac:chgData name="Holden Härtl" userId="1e7f44b10f9c7dc7" providerId="LiveId" clId="{044564FD-86E1-4180-B3F8-C0E869FBC3F4}" dt="2022-04-21T08:06:22.261" v="11827" actId="478"/>
          <ac:spMkLst>
            <pc:docMk/>
            <pc:sldMk cId="1908768399" sldId="751"/>
            <ac:spMk id="61" creationId="{6EF17E22-22FF-41EE-908D-AE10CEA8FFFB}"/>
          </ac:spMkLst>
        </pc:spChg>
        <pc:spChg chg="del">
          <ac:chgData name="Holden Härtl" userId="1e7f44b10f9c7dc7" providerId="LiveId" clId="{044564FD-86E1-4180-B3F8-C0E869FBC3F4}" dt="2022-04-21T08:06:22.261" v="11827" actId="478"/>
          <ac:spMkLst>
            <pc:docMk/>
            <pc:sldMk cId="1908768399" sldId="751"/>
            <ac:spMk id="63" creationId="{2CA91070-5D52-4575-A4A8-82BE11571708}"/>
          </ac:spMkLst>
        </pc:spChg>
        <pc:spChg chg="del">
          <ac:chgData name="Holden Härtl" userId="1e7f44b10f9c7dc7" providerId="LiveId" clId="{044564FD-86E1-4180-B3F8-C0E869FBC3F4}" dt="2022-04-21T08:06:22.261" v="11827" actId="478"/>
          <ac:spMkLst>
            <pc:docMk/>
            <pc:sldMk cId="1908768399" sldId="751"/>
            <ac:spMk id="64" creationId="{84A7E032-AB71-424F-94B0-9539ED2C1181}"/>
          </ac:spMkLst>
        </pc:spChg>
        <pc:spChg chg="add mod">
          <ac:chgData name="Holden Härtl" userId="1e7f44b10f9c7dc7" providerId="LiveId" clId="{044564FD-86E1-4180-B3F8-C0E869FBC3F4}" dt="2022-04-21T08:11:29.347" v="11954" actId="113"/>
          <ac:spMkLst>
            <pc:docMk/>
            <pc:sldMk cId="1908768399" sldId="751"/>
            <ac:spMk id="65" creationId="{EF583D96-7D66-47FF-86AC-76124CFC002F}"/>
          </ac:spMkLst>
        </pc:spChg>
        <pc:spChg chg="add mod">
          <ac:chgData name="Holden Härtl" userId="1e7f44b10f9c7dc7" providerId="LiveId" clId="{044564FD-86E1-4180-B3F8-C0E869FBC3F4}" dt="2022-04-21T08:11:34.308" v="11955" actId="113"/>
          <ac:spMkLst>
            <pc:docMk/>
            <pc:sldMk cId="1908768399" sldId="751"/>
            <ac:spMk id="66" creationId="{07507FF1-DD94-43B8-BEFC-0F8A9FFEBF6F}"/>
          </ac:spMkLst>
        </pc:spChg>
        <pc:spChg chg="add mod">
          <ac:chgData name="Holden Härtl" userId="1e7f44b10f9c7dc7" providerId="LiveId" clId="{044564FD-86E1-4180-B3F8-C0E869FBC3F4}" dt="2022-04-21T08:08:10.508" v="11845" actId="20577"/>
          <ac:spMkLst>
            <pc:docMk/>
            <pc:sldMk cId="1908768399" sldId="751"/>
            <ac:spMk id="67" creationId="{E83491FF-7583-45B4-B677-0FD8402D0B84}"/>
          </ac:spMkLst>
        </pc:spChg>
        <pc:picChg chg="add mod">
          <ac:chgData name="Holden Härtl" userId="1e7f44b10f9c7dc7" providerId="LiveId" clId="{044564FD-86E1-4180-B3F8-C0E869FBC3F4}" dt="2022-04-30T10:59:07.833" v="18631" actId="1076"/>
          <ac:picMkLst>
            <pc:docMk/>
            <pc:sldMk cId="1908768399" sldId="751"/>
            <ac:picMk id="52" creationId="{9A78D2A0-83BE-4EF9-8EC2-3C8B93F7D35F}"/>
          </ac:picMkLst>
        </pc:picChg>
        <pc:cxnChg chg="del">
          <ac:chgData name="Holden Härtl" userId="1e7f44b10f9c7dc7" providerId="LiveId" clId="{044564FD-86E1-4180-B3F8-C0E869FBC3F4}" dt="2022-04-21T08:06:22.261" v="11827" actId="478"/>
          <ac:cxnSpMkLst>
            <pc:docMk/>
            <pc:sldMk cId="1908768399" sldId="751"/>
            <ac:cxnSpMk id="55" creationId="{959F480B-657C-4AC2-A1A4-AC1EFBDE3EAC}"/>
          </ac:cxnSpMkLst>
        </pc:cxnChg>
        <pc:cxnChg chg="del">
          <ac:chgData name="Holden Härtl" userId="1e7f44b10f9c7dc7" providerId="LiveId" clId="{044564FD-86E1-4180-B3F8-C0E869FBC3F4}" dt="2022-04-21T08:06:22.261" v="11827" actId="478"/>
          <ac:cxnSpMkLst>
            <pc:docMk/>
            <pc:sldMk cId="1908768399" sldId="751"/>
            <ac:cxnSpMk id="62" creationId="{1944F6D5-4F38-4646-91F2-9122AF492B58}"/>
          </ac:cxnSpMkLst>
        </pc:cxnChg>
      </pc:sldChg>
      <pc:sldChg chg="add del modAnim">
        <pc:chgData name="Holden Härtl" userId="1e7f44b10f9c7dc7" providerId="LiveId" clId="{044564FD-86E1-4180-B3F8-C0E869FBC3F4}" dt="2021-09-24T08:38:36.033" v="9431" actId="47"/>
        <pc:sldMkLst>
          <pc:docMk/>
          <pc:sldMk cId="3370496487" sldId="751"/>
        </pc:sldMkLst>
      </pc:sldChg>
      <pc:sldChg chg="addSp delSp modSp add mod modAnim">
        <pc:chgData name="Holden Härtl" userId="1e7f44b10f9c7dc7" providerId="LiveId" clId="{044564FD-86E1-4180-B3F8-C0E869FBC3F4}" dt="2022-04-30T11:04:04.134" v="18658"/>
        <pc:sldMkLst>
          <pc:docMk/>
          <pc:sldMk cId="3991812184" sldId="752"/>
        </pc:sldMkLst>
        <pc:spChg chg="mod">
          <ac:chgData name="Holden Härtl" userId="1e7f44b10f9c7dc7" providerId="LiveId" clId="{044564FD-86E1-4180-B3F8-C0E869FBC3F4}" dt="2022-04-21T08:38:34.526" v="12617" actId="20577"/>
          <ac:spMkLst>
            <pc:docMk/>
            <pc:sldMk cId="3991812184" sldId="752"/>
            <ac:spMk id="41" creationId="{00000000-0000-0000-0000-000000000000}"/>
          </ac:spMkLst>
        </pc:spChg>
        <pc:spChg chg="add mod">
          <ac:chgData name="Holden Härtl" userId="1e7f44b10f9c7dc7" providerId="LiveId" clId="{044564FD-86E1-4180-B3F8-C0E869FBC3F4}" dt="2022-04-22T16:11:07.844" v="15874" actId="20577"/>
          <ac:spMkLst>
            <pc:docMk/>
            <pc:sldMk cId="3991812184" sldId="752"/>
            <ac:spMk id="44" creationId="{7D895629-D3CD-43EE-B044-AFCA01862B83}"/>
          </ac:spMkLst>
        </pc:spChg>
        <pc:spChg chg="add mod">
          <ac:chgData name="Holden Härtl" userId="1e7f44b10f9c7dc7" providerId="LiveId" clId="{044564FD-86E1-4180-B3F8-C0E869FBC3F4}" dt="2022-04-22T16:11:11.567" v="15877" actId="20577"/>
          <ac:spMkLst>
            <pc:docMk/>
            <pc:sldMk cId="3991812184" sldId="752"/>
            <ac:spMk id="52" creationId="{58089ED1-462F-443D-9E31-3672FA591342}"/>
          </ac:spMkLst>
        </pc:spChg>
        <pc:spChg chg="add mod">
          <ac:chgData name="Holden Härtl" userId="1e7f44b10f9c7dc7" providerId="LiveId" clId="{044564FD-86E1-4180-B3F8-C0E869FBC3F4}" dt="2022-04-21T12:19:49.531" v="13230" actId="1036"/>
          <ac:spMkLst>
            <pc:docMk/>
            <pc:sldMk cId="3991812184" sldId="752"/>
            <ac:spMk id="54" creationId="{DA41E1E3-E705-4F80-BAFA-7B4AE96D6054}"/>
          </ac:spMkLst>
        </pc:spChg>
        <pc:spChg chg="mod">
          <ac:chgData name="Holden Härtl" userId="1e7f44b10f9c7dc7" providerId="LiveId" clId="{044564FD-86E1-4180-B3F8-C0E869FBC3F4}" dt="2022-04-21T12:20:30.981" v="13243" actId="20577"/>
          <ac:spMkLst>
            <pc:docMk/>
            <pc:sldMk cId="3991812184" sldId="752"/>
            <ac:spMk id="55" creationId="{00000000-0000-0000-0000-000000000000}"/>
          </ac:spMkLst>
        </pc:spChg>
        <pc:spChg chg="del">
          <ac:chgData name="Holden Härtl" userId="1e7f44b10f9c7dc7" providerId="LiveId" clId="{044564FD-86E1-4180-B3F8-C0E869FBC3F4}" dt="2022-04-21T08:37:45.918" v="12561" actId="478"/>
          <ac:spMkLst>
            <pc:docMk/>
            <pc:sldMk cId="3991812184" sldId="752"/>
            <ac:spMk id="56" creationId="{00000000-0000-0000-0000-000000000000}"/>
          </ac:spMkLst>
        </pc:spChg>
        <pc:spChg chg="add del mod">
          <ac:chgData name="Holden Härtl" userId="1e7f44b10f9c7dc7" providerId="LiveId" clId="{044564FD-86E1-4180-B3F8-C0E869FBC3F4}" dt="2022-04-21T08:41:00.697" v="12821" actId="478"/>
          <ac:spMkLst>
            <pc:docMk/>
            <pc:sldMk cId="3991812184" sldId="752"/>
            <ac:spMk id="57" creationId="{8B4052AC-6863-4B27-A73A-105A0A6B0640}"/>
          </ac:spMkLst>
        </pc:spChg>
        <pc:picChg chg="del">
          <ac:chgData name="Holden Härtl" userId="1e7f44b10f9c7dc7" providerId="LiveId" clId="{044564FD-86E1-4180-B3F8-C0E869FBC3F4}" dt="2022-04-21T08:37:45.918" v="12561" actId="478"/>
          <ac:picMkLst>
            <pc:docMk/>
            <pc:sldMk cId="3991812184" sldId="752"/>
            <ac:picMk id="6" creationId="{00000000-0000-0000-0000-000000000000}"/>
          </ac:picMkLst>
        </pc:picChg>
        <pc:picChg chg="add mod">
          <ac:chgData name="Holden Härtl" userId="1e7f44b10f9c7dc7" providerId="LiveId" clId="{044564FD-86E1-4180-B3F8-C0E869FBC3F4}" dt="2022-04-21T08:42:48.986" v="12842" actId="1038"/>
          <ac:picMkLst>
            <pc:docMk/>
            <pc:sldMk cId="3991812184" sldId="752"/>
            <ac:picMk id="1026" creationId="{15F10CFF-11EC-4E40-A873-0F564200E98F}"/>
          </ac:picMkLst>
        </pc:picChg>
      </pc:sldChg>
      <pc:sldChg chg="modSp add mod ord">
        <pc:chgData name="Holden Härtl" userId="1e7f44b10f9c7dc7" providerId="LiveId" clId="{044564FD-86E1-4180-B3F8-C0E869FBC3F4}" dt="2022-04-26T09:29:47.721" v="18538" actId="20577"/>
        <pc:sldMkLst>
          <pc:docMk/>
          <pc:sldMk cId="3418995114" sldId="753"/>
        </pc:sldMkLst>
        <pc:spChg chg="mod">
          <ac:chgData name="Holden Härtl" userId="1e7f44b10f9c7dc7" providerId="LiveId" clId="{044564FD-86E1-4180-B3F8-C0E869FBC3F4}" dt="2022-04-26T09:29:47.721" v="18538" actId="20577"/>
          <ac:spMkLst>
            <pc:docMk/>
            <pc:sldMk cId="3418995114" sldId="753"/>
            <ac:spMk id="44" creationId="{00000000-0000-0000-0000-000000000000}"/>
          </ac:spMkLst>
        </pc:spChg>
      </pc:sldChg>
      <pc:sldChg chg="modSp add mod">
        <pc:chgData name="Holden Härtl" userId="1e7f44b10f9c7dc7" providerId="LiveId" clId="{044564FD-86E1-4180-B3F8-C0E869FBC3F4}" dt="2022-04-21T12:19:00.841" v="13207" actId="20577"/>
        <pc:sldMkLst>
          <pc:docMk/>
          <pc:sldMk cId="1616670802" sldId="754"/>
        </pc:sldMkLst>
        <pc:spChg chg="mod">
          <ac:chgData name="Holden Härtl" userId="1e7f44b10f9c7dc7" providerId="LiveId" clId="{044564FD-86E1-4180-B3F8-C0E869FBC3F4}" dt="2022-04-21T12:19:00.841" v="13207" actId="20577"/>
          <ac:spMkLst>
            <pc:docMk/>
            <pc:sldMk cId="1616670802" sldId="754"/>
            <ac:spMk id="4" creationId="{00000000-0000-0000-0000-000000000000}"/>
          </ac:spMkLst>
        </pc:spChg>
      </pc:sldChg>
      <pc:sldChg chg="addSp delSp modSp add mod modAnim">
        <pc:chgData name="Holden Härtl" userId="1e7f44b10f9c7dc7" providerId="LiveId" clId="{044564FD-86E1-4180-B3F8-C0E869FBC3F4}" dt="2022-04-30T11:14:36.024" v="18674"/>
        <pc:sldMkLst>
          <pc:docMk/>
          <pc:sldMk cId="1020897378" sldId="755"/>
        </pc:sldMkLst>
        <pc:spChg chg="del">
          <ac:chgData name="Holden Härtl" userId="1e7f44b10f9c7dc7" providerId="LiveId" clId="{044564FD-86E1-4180-B3F8-C0E869FBC3F4}" dt="2022-04-21T12:13:32.901" v="13122" actId="478"/>
          <ac:spMkLst>
            <pc:docMk/>
            <pc:sldMk cId="1020897378" sldId="755"/>
            <ac:spMk id="2" creationId="{00000000-0000-0000-0000-000000000000}"/>
          </ac:spMkLst>
        </pc:spChg>
        <pc:spChg chg="mod">
          <ac:chgData name="Holden Härtl" userId="1e7f44b10f9c7dc7" providerId="LiveId" clId="{044564FD-86E1-4180-B3F8-C0E869FBC3F4}" dt="2022-04-21T12:13:18.581" v="13121" actId="20577"/>
          <ac:spMkLst>
            <pc:docMk/>
            <pc:sldMk cId="1020897378" sldId="755"/>
            <ac:spMk id="41" creationId="{00000000-0000-0000-0000-000000000000}"/>
          </ac:spMkLst>
        </pc:spChg>
        <pc:spChg chg="add del mod">
          <ac:chgData name="Holden Härtl" userId="1e7f44b10f9c7dc7" providerId="LiveId" clId="{044564FD-86E1-4180-B3F8-C0E869FBC3F4}" dt="2022-04-21T12:15:14.886" v="13163" actId="478"/>
          <ac:spMkLst>
            <pc:docMk/>
            <pc:sldMk cId="1020897378" sldId="755"/>
            <ac:spMk id="44" creationId="{7D895629-D3CD-43EE-B044-AFCA01862B83}"/>
          </ac:spMkLst>
        </pc:spChg>
        <pc:spChg chg="add del mod">
          <ac:chgData name="Holden Härtl" userId="1e7f44b10f9c7dc7" providerId="LiveId" clId="{044564FD-86E1-4180-B3F8-C0E869FBC3F4}" dt="2022-04-21T12:15:14.886" v="13163" actId="478"/>
          <ac:spMkLst>
            <pc:docMk/>
            <pc:sldMk cId="1020897378" sldId="755"/>
            <ac:spMk id="52" creationId="{58089ED1-462F-443D-9E31-3672FA591342}"/>
          </ac:spMkLst>
        </pc:spChg>
        <pc:spChg chg="add del mod">
          <ac:chgData name="Holden Härtl" userId="1e7f44b10f9c7dc7" providerId="LiveId" clId="{044564FD-86E1-4180-B3F8-C0E869FBC3F4}" dt="2022-04-21T12:15:14.886" v="13163" actId="478"/>
          <ac:spMkLst>
            <pc:docMk/>
            <pc:sldMk cId="1020897378" sldId="755"/>
            <ac:spMk id="54" creationId="{DA41E1E3-E705-4F80-BAFA-7B4AE96D6054}"/>
          </ac:spMkLst>
        </pc:spChg>
        <pc:spChg chg="mod">
          <ac:chgData name="Holden Härtl" userId="1e7f44b10f9c7dc7" providerId="LiveId" clId="{044564FD-86E1-4180-B3F8-C0E869FBC3F4}" dt="2022-04-21T12:18:53.102" v="13200" actId="207"/>
          <ac:spMkLst>
            <pc:docMk/>
            <pc:sldMk cId="1020897378" sldId="755"/>
            <ac:spMk id="55" creationId="{00000000-0000-0000-0000-000000000000}"/>
          </ac:spMkLst>
        </pc:spChg>
        <pc:picChg chg="del">
          <ac:chgData name="Holden Härtl" userId="1e7f44b10f9c7dc7" providerId="LiveId" clId="{044564FD-86E1-4180-B3F8-C0E869FBC3F4}" dt="2022-04-21T12:12:32.661" v="13080" actId="478"/>
          <ac:picMkLst>
            <pc:docMk/>
            <pc:sldMk cId="1020897378" sldId="755"/>
            <ac:picMk id="1026" creationId="{15F10CFF-11EC-4E40-A873-0F564200E98F}"/>
          </ac:picMkLst>
        </pc:picChg>
      </pc:sldChg>
      <pc:sldChg chg="add del">
        <pc:chgData name="Holden Härtl" userId="1e7f44b10f9c7dc7" providerId="LiveId" clId="{044564FD-86E1-4180-B3F8-C0E869FBC3F4}" dt="2022-04-22T08:32:57.804" v="15811" actId="47"/>
        <pc:sldMkLst>
          <pc:docMk/>
          <pc:sldMk cId="891315268" sldId="756"/>
        </pc:sldMkLst>
      </pc:sldChg>
      <pc:sldChg chg="add del">
        <pc:chgData name="Holden Härtl" userId="1e7f44b10f9c7dc7" providerId="LiveId" clId="{044564FD-86E1-4180-B3F8-C0E869FBC3F4}" dt="2022-04-22T08:33:03.241" v="15812" actId="47"/>
        <pc:sldMkLst>
          <pc:docMk/>
          <pc:sldMk cId="1947382857" sldId="757"/>
        </pc:sldMkLst>
      </pc:sldChg>
      <pc:sldChg chg="addSp delSp modSp add mod modAnim">
        <pc:chgData name="Holden Härtl" userId="1e7f44b10f9c7dc7" providerId="LiveId" clId="{044564FD-86E1-4180-B3F8-C0E869FBC3F4}" dt="2022-04-30T11:15:45.316" v="18682"/>
        <pc:sldMkLst>
          <pc:docMk/>
          <pc:sldMk cId="830462349" sldId="758"/>
        </pc:sldMkLst>
        <pc:spChg chg="add mod">
          <ac:chgData name="Holden Härtl" userId="1e7f44b10f9c7dc7" providerId="LiveId" clId="{044564FD-86E1-4180-B3F8-C0E869FBC3F4}" dt="2022-04-21T12:58:36.620" v="13630" actId="14100"/>
          <ac:spMkLst>
            <pc:docMk/>
            <pc:sldMk cId="830462349" sldId="758"/>
            <ac:spMk id="7" creationId="{B3A2FEEB-0022-429C-97A7-A4B54AF1F390}"/>
          </ac:spMkLst>
        </pc:spChg>
        <pc:spChg chg="mod">
          <ac:chgData name="Holden Härtl" userId="1e7f44b10f9c7dc7" providerId="LiveId" clId="{044564FD-86E1-4180-B3F8-C0E869FBC3F4}" dt="2022-04-21T13:20:27.389" v="14062" actId="20577"/>
          <ac:spMkLst>
            <pc:docMk/>
            <pc:sldMk cId="830462349" sldId="758"/>
            <ac:spMk id="44" creationId="{F2E2F479-1B65-4FB2-A8FB-4D3CF9D409A7}"/>
          </ac:spMkLst>
        </pc:spChg>
        <pc:spChg chg="add mod">
          <ac:chgData name="Holden Härtl" userId="1e7f44b10f9c7dc7" providerId="LiveId" clId="{044564FD-86E1-4180-B3F8-C0E869FBC3F4}" dt="2022-04-26T08:23:15.008" v="16956" actId="20577"/>
          <ac:spMkLst>
            <pc:docMk/>
            <pc:sldMk cId="830462349" sldId="758"/>
            <ac:spMk id="52" creationId="{C4DDC920-433B-425C-B4C0-E2B682120E09}"/>
          </ac:spMkLst>
        </pc:spChg>
        <pc:spChg chg="del">
          <ac:chgData name="Holden Härtl" userId="1e7f44b10f9c7dc7" providerId="LiveId" clId="{044564FD-86E1-4180-B3F8-C0E869FBC3F4}" dt="2022-04-21T12:31:21.100" v="13258" actId="478"/>
          <ac:spMkLst>
            <pc:docMk/>
            <pc:sldMk cId="830462349" sldId="758"/>
            <ac:spMk id="52" creationId="{E3FEEC33-A1F8-418A-841B-13FDFFDBC5DA}"/>
          </ac:spMkLst>
        </pc:spChg>
        <pc:spChg chg="add mod">
          <ac:chgData name="Holden Härtl" userId="1e7f44b10f9c7dc7" providerId="LiveId" clId="{044564FD-86E1-4180-B3F8-C0E869FBC3F4}" dt="2022-04-21T13:20:39.219" v="14074" actId="20577"/>
          <ac:spMkLst>
            <pc:docMk/>
            <pc:sldMk cId="830462349" sldId="758"/>
            <ac:spMk id="54" creationId="{5E3C5444-C468-499F-9331-C879AA411883}"/>
          </ac:spMkLst>
        </pc:spChg>
        <pc:spChg chg="del mod">
          <ac:chgData name="Holden Härtl" userId="1e7f44b10f9c7dc7" providerId="LiveId" clId="{044564FD-86E1-4180-B3F8-C0E869FBC3F4}" dt="2022-04-21T12:33:25.930" v="13278" actId="478"/>
          <ac:spMkLst>
            <pc:docMk/>
            <pc:sldMk cId="830462349" sldId="758"/>
            <ac:spMk id="56" creationId="{00000000-0000-0000-0000-000000000000}"/>
          </ac:spMkLst>
        </pc:spChg>
        <pc:spChg chg="add mod">
          <ac:chgData name="Holden Härtl" userId="1e7f44b10f9c7dc7" providerId="LiveId" clId="{044564FD-86E1-4180-B3F8-C0E869FBC3F4}" dt="2022-04-21T13:20:52.319" v="14084" actId="20577"/>
          <ac:spMkLst>
            <pc:docMk/>
            <pc:sldMk cId="830462349" sldId="758"/>
            <ac:spMk id="57" creationId="{882F9016-E1BF-4D7C-A557-04CCC70794E4}"/>
          </ac:spMkLst>
        </pc:spChg>
        <pc:spChg chg="add mod">
          <ac:chgData name="Holden Härtl" userId="1e7f44b10f9c7dc7" providerId="LiveId" clId="{044564FD-86E1-4180-B3F8-C0E869FBC3F4}" dt="2022-04-21T13:20:59.539" v="14088" actId="20577"/>
          <ac:spMkLst>
            <pc:docMk/>
            <pc:sldMk cId="830462349" sldId="758"/>
            <ac:spMk id="58" creationId="{1050D8F2-1728-4B10-93D3-15B53DCC10CA}"/>
          </ac:spMkLst>
        </pc:spChg>
        <pc:picChg chg="add mod">
          <ac:chgData name="Holden Härtl" userId="1e7f44b10f9c7dc7" providerId="LiveId" clId="{044564FD-86E1-4180-B3F8-C0E869FBC3F4}" dt="2022-04-21T12:33:23.417" v="13277" actId="1076"/>
          <ac:picMkLst>
            <pc:docMk/>
            <pc:sldMk cId="830462349" sldId="758"/>
            <ac:picMk id="4" creationId="{6A054E09-A815-41CA-AD97-8EBEA2AECCD9}"/>
          </ac:picMkLst>
        </pc:picChg>
        <pc:picChg chg="del">
          <ac:chgData name="Holden Härtl" userId="1e7f44b10f9c7dc7" providerId="LiveId" clId="{044564FD-86E1-4180-B3F8-C0E869FBC3F4}" dt="2022-04-21T12:30:13.770" v="13247" actId="478"/>
          <ac:picMkLst>
            <pc:docMk/>
            <pc:sldMk cId="830462349" sldId="758"/>
            <ac:picMk id="6" creationId="{00000000-0000-0000-0000-000000000000}"/>
          </ac:picMkLst>
        </pc:picChg>
      </pc:sldChg>
      <pc:sldChg chg="modSp add del mod">
        <pc:chgData name="Holden Härtl" userId="1e7f44b10f9c7dc7" providerId="LiveId" clId="{044564FD-86E1-4180-B3F8-C0E869FBC3F4}" dt="2022-04-21T13:05:43.759" v="13726" actId="47"/>
        <pc:sldMkLst>
          <pc:docMk/>
          <pc:sldMk cId="2302831539" sldId="759"/>
        </pc:sldMkLst>
        <pc:spChg chg="mod">
          <ac:chgData name="Holden Härtl" userId="1e7f44b10f9c7dc7" providerId="LiveId" clId="{044564FD-86E1-4180-B3F8-C0E869FBC3F4}" dt="2022-04-21T13:03:27.610" v="13718" actId="20577"/>
          <ac:spMkLst>
            <pc:docMk/>
            <pc:sldMk cId="2302831539" sldId="759"/>
            <ac:spMk id="41" creationId="{00000000-0000-0000-0000-000000000000}"/>
          </ac:spMkLst>
        </pc:spChg>
      </pc:sldChg>
      <pc:sldChg chg="addSp delSp modSp add mod modAnim">
        <pc:chgData name="Holden Härtl" userId="1e7f44b10f9c7dc7" providerId="LiveId" clId="{044564FD-86E1-4180-B3F8-C0E869FBC3F4}" dt="2022-04-30T11:16:15.784" v="18687"/>
        <pc:sldMkLst>
          <pc:docMk/>
          <pc:sldMk cId="439037364" sldId="760"/>
        </pc:sldMkLst>
        <pc:spChg chg="del">
          <ac:chgData name="Holden Härtl" userId="1e7f44b10f9c7dc7" providerId="LiveId" clId="{044564FD-86E1-4180-B3F8-C0E869FBC3F4}" dt="2022-04-21T13:09:52.849" v="13728" actId="478"/>
          <ac:spMkLst>
            <pc:docMk/>
            <pc:sldMk cId="439037364" sldId="760"/>
            <ac:spMk id="7" creationId="{B3A2FEEB-0022-429C-97A7-A4B54AF1F390}"/>
          </ac:spMkLst>
        </pc:spChg>
        <pc:spChg chg="mod">
          <ac:chgData name="Holden Härtl" userId="1e7f44b10f9c7dc7" providerId="LiveId" clId="{044564FD-86E1-4180-B3F8-C0E869FBC3F4}" dt="2022-04-21T13:18:14.039" v="13943" actId="20577"/>
          <ac:spMkLst>
            <pc:docMk/>
            <pc:sldMk cId="439037364" sldId="760"/>
            <ac:spMk id="41" creationId="{00000000-0000-0000-0000-000000000000}"/>
          </ac:spMkLst>
        </pc:spChg>
        <pc:spChg chg="del">
          <ac:chgData name="Holden Härtl" userId="1e7f44b10f9c7dc7" providerId="LiveId" clId="{044564FD-86E1-4180-B3F8-C0E869FBC3F4}" dt="2022-04-21T13:09:50.510" v="13727" actId="478"/>
          <ac:spMkLst>
            <pc:docMk/>
            <pc:sldMk cId="439037364" sldId="760"/>
            <ac:spMk id="44" creationId="{F2E2F479-1B65-4FB2-A8FB-4D3CF9D409A7}"/>
          </ac:spMkLst>
        </pc:spChg>
        <pc:spChg chg="del">
          <ac:chgData name="Holden Härtl" userId="1e7f44b10f9c7dc7" providerId="LiveId" clId="{044564FD-86E1-4180-B3F8-C0E869FBC3F4}" dt="2022-04-21T13:09:50.510" v="13727" actId="478"/>
          <ac:spMkLst>
            <pc:docMk/>
            <pc:sldMk cId="439037364" sldId="760"/>
            <ac:spMk id="54" creationId="{5E3C5444-C468-499F-9331-C879AA411883}"/>
          </ac:spMkLst>
        </pc:spChg>
        <pc:spChg chg="del">
          <ac:chgData name="Holden Härtl" userId="1e7f44b10f9c7dc7" providerId="LiveId" clId="{044564FD-86E1-4180-B3F8-C0E869FBC3F4}" dt="2022-04-21T13:09:50.510" v="13727" actId="478"/>
          <ac:spMkLst>
            <pc:docMk/>
            <pc:sldMk cId="439037364" sldId="760"/>
            <ac:spMk id="55" creationId="{00000000-0000-0000-0000-000000000000}"/>
          </ac:spMkLst>
        </pc:spChg>
        <pc:spChg chg="add del mod">
          <ac:chgData name="Holden Härtl" userId="1e7f44b10f9c7dc7" providerId="LiveId" clId="{044564FD-86E1-4180-B3F8-C0E869FBC3F4}" dt="2022-04-21T13:12:46.330" v="13862" actId="478"/>
          <ac:spMkLst>
            <pc:docMk/>
            <pc:sldMk cId="439037364" sldId="760"/>
            <ac:spMk id="56" creationId="{CA427ED8-169D-4A5E-AAC0-4CFB69885037}"/>
          </ac:spMkLst>
        </pc:spChg>
        <pc:spChg chg="del">
          <ac:chgData name="Holden Härtl" userId="1e7f44b10f9c7dc7" providerId="LiveId" clId="{044564FD-86E1-4180-B3F8-C0E869FBC3F4}" dt="2022-04-21T13:09:50.510" v="13727" actId="478"/>
          <ac:spMkLst>
            <pc:docMk/>
            <pc:sldMk cId="439037364" sldId="760"/>
            <ac:spMk id="57" creationId="{882F9016-E1BF-4D7C-A557-04CCC70794E4}"/>
          </ac:spMkLst>
        </pc:spChg>
        <pc:spChg chg="del">
          <ac:chgData name="Holden Härtl" userId="1e7f44b10f9c7dc7" providerId="LiveId" clId="{044564FD-86E1-4180-B3F8-C0E869FBC3F4}" dt="2022-04-21T13:09:50.510" v="13727" actId="478"/>
          <ac:spMkLst>
            <pc:docMk/>
            <pc:sldMk cId="439037364" sldId="760"/>
            <ac:spMk id="58" creationId="{1050D8F2-1728-4B10-93D3-15B53DCC10CA}"/>
          </ac:spMkLst>
        </pc:spChg>
        <pc:spChg chg="add mod">
          <ac:chgData name="Holden Härtl" userId="1e7f44b10f9c7dc7" providerId="LiveId" clId="{044564FD-86E1-4180-B3F8-C0E869FBC3F4}" dt="2022-04-26T09:37:20.411" v="18542" actId="12"/>
          <ac:spMkLst>
            <pc:docMk/>
            <pc:sldMk cId="439037364" sldId="760"/>
            <ac:spMk id="59" creationId="{48289CB5-72B2-4426-B578-C8CA5780B676}"/>
          </ac:spMkLst>
        </pc:spChg>
        <pc:spChg chg="add mod">
          <ac:chgData name="Holden Härtl" userId="1e7f44b10f9c7dc7" providerId="LiveId" clId="{044564FD-86E1-4180-B3F8-C0E869FBC3F4}" dt="2022-04-21T13:16:41.509" v="13929" actId="1076"/>
          <ac:spMkLst>
            <pc:docMk/>
            <pc:sldMk cId="439037364" sldId="760"/>
            <ac:spMk id="60" creationId="{71E22D12-18D7-4F71-8632-B060CC3EE0D0}"/>
          </ac:spMkLst>
        </pc:spChg>
        <pc:spChg chg="add mod">
          <ac:chgData name="Holden Härtl" userId="1e7f44b10f9c7dc7" providerId="LiveId" clId="{044564FD-86E1-4180-B3F8-C0E869FBC3F4}" dt="2022-04-21T13:16:41.509" v="13929" actId="1076"/>
          <ac:spMkLst>
            <pc:docMk/>
            <pc:sldMk cId="439037364" sldId="760"/>
            <ac:spMk id="62" creationId="{0AEFEC81-A7B6-4EAD-A40B-C0925C7751BC}"/>
          </ac:spMkLst>
        </pc:spChg>
        <pc:picChg chg="del">
          <ac:chgData name="Holden Härtl" userId="1e7f44b10f9c7dc7" providerId="LiveId" clId="{044564FD-86E1-4180-B3F8-C0E869FBC3F4}" dt="2022-04-21T13:09:50.510" v="13727" actId="478"/>
          <ac:picMkLst>
            <pc:docMk/>
            <pc:sldMk cId="439037364" sldId="760"/>
            <ac:picMk id="4" creationId="{6A054E09-A815-41CA-AD97-8EBEA2AECCD9}"/>
          </ac:picMkLst>
        </pc:picChg>
        <pc:picChg chg="add mod">
          <ac:chgData name="Holden Härtl" userId="1e7f44b10f9c7dc7" providerId="LiveId" clId="{044564FD-86E1-4180-B3F8-C0E869FBC3F4}" dt="2022-04-21T13:16:41.509" v="13929" actId="1076"/>
          <ac:picMkLst>
            <pc:docMk/>
            <pc:sldMk cId="439037364" sldId="760"/>
            <ac:picMk id="52" creationId="{5FAACD2C-156B-4C3A-BC05-712686E7FAC0}"/>
          </ac:picMkLst>
        </pc:picChg>
      </pc:sldChg>
      <pc:sldChg chg="modSp add mod">
        <pc:chgData name="Holden Härtl" userId="1e7f44b10f9c7dc7" providerId="LiveId" clId="{044564FD-86E1-4180-B3F8-C0E869FBC3F4}" dt="2022-04-26T09:01:03.542" v="17925" actId="12"/>
        <pc:sldMkLst>
          <pc:docMk/>
          <pc:sldMk cId="2498064636" sldId="761"/>
        </pc:sldMkLst>
        <pc:spChg chg="mod">
          <ac:chgData name="Holden Härtl" userId="1e7f44b10f9c7dc7" providerId="LiveId" clId="{044564FD-86E1-4180-B3F8-C0E869FBC3F4}" dt="2022-04-26T09:01:03.542" v="17925" actId="12"/>
          <ac:spMkLst>
            <pc:docMk/>
            <pc:sldMk cId="2498064636" sldId="761"/>
            <ac:spMk id="44" creationId="{00000000-0000-0000-0000-000000000000}"/>
          </ac:spMkLst>
        </pc:spChg>
      </pc:sldChg>
      <pc:sldChg chg="addSp delSp modSp add mod delAnim modAnim">
        <pc:chgData name="Holden Härtl" userId="1e7f44b10f9c7dc7" providerId="LiveId" clId="{044564FD-86E1-4180-B3F8-C0E869FBC3F4}" dt="2022-04-30T11:16:43.131" v="18689"/>
        <pc:sldMkLst>
          <pc:docMk/>
          <pc:sldMk cId="1968061428" sldId="762"/>
        </pc:sldMkLst>
        <pc:spChg chg="add mod">
          <ac:chgData name="Holden Härtl" userId="1e7f44b10f9c7dc7" providerId="LiveId" clId="{044564FD-86E1-4180-B3F8-C0E869FBC3F4}" dt="2022-04-22T06:49:11.254" v="14853" actId="1076"/>
          <ac:spMkLst>
            <pc:docMk/>
            <pc:sldMk cId="1968061428" sldId="762"/>
            <ac:spMk id="38" creationId="{0ABF2B62-552D-4F9C-B746-811E1BDF9BC8}"/>
          </ac:spMkLst>
        </pc:spChg>
        <pc:spChg chg="del">
          <ac:chgData name="Holden Härtl" userId="1e7f44b10f9c7dc7" providerId="LiveId" clId="{044564FD-86E1-4180-B3F8-C0E869FBC3F4}" dt="2022-04-22T06:43:42.191" v="14608" actId="478"/>
          <ac:spMkLst>
            <pc:docMk/>
            <pc:sldMk cId="1968061428" sldId="762"/>
            <ac:spMk id="39" creationId="{F540EFB7-FB20-4C6B-9BBB-E1FAB91DCE4C}"/>
          </ac:spMkLst>
        </pc:spChg>
        <pc:spChg chg="add mod">
          <ac:chgData name="Holden Härtl" userId="1e7f44b10f9c7dc7" providerId="LiveId" clId="{044564FD-86E1-4180-B3F8-C0E869FBC3F4}" dt="2022-04-22T06:50:34.387" v="14909" actId="113"/>
          <ac:spMkLst>
            <pc:docMk/>
            <pc:sldMk cId="1968061428" sldId="762"/>
            <ac:spMk id="40" creationId="{52AB5DB6-CD17-47CE-A14E-CD91E432BE6F}"/>
          </ac:spMkLst>
        </pc:spChg>
        <pc:spChg chg="mod">
          <ac:chgData name="Holden Härtl" userId="1e7f44b10f9c7dc7" providerId="LiveId" clId="{044564FD-86E1-4180-B3F8-C0E869FBC3F4}" dt="2022-04-22T06:44:33.781" v="14682" actId="20577"/>
          <ac:spMkLst>
            <pc:docMk/>
            <pc:sldMk cId="1968061428" sldId="762"/>
            <ac:spMk id="41" creationId="{00000000-0000-0000-0000-000000000000}"/>
          </ac:spMkLst>
        </pc:spChg>
        <pc:spChg chg="add mod">
          <ac:chgData name="Holden Härtl" userId="1e7f44b10f9c7dc7" providerId="LiveId" clId="{044564FD-86E1-4180-B3F8-C0E869FBC3F4}" dt="2022-04-22T06:49:11.254" v="14853" actId="1076"/>
          <ac:spMkLst>
            <pc:docMk/>
            <pc:sldMk cId="1968061428" sldId="762"/>
            <ac:spMk id="44" creationId="{90587774-28A9-41DD-9BBC-91EDE826CC1C}"/>
          </ac:spMkLst>
        </pc:spChg>
        <pc:spChg chg="add mod">
          <ac:chgData name="Holden Härtl" userId="1e7f44b10f9c7dc7" providerId="LiveId" clId="{044564FD-86E1-4180-B3F8-C0E869FBC3F4}" dt="2022-04-22T06:54:45.509" v="14945" actId="20577"/>
          <ac:spMkLst>
            <pc:docMk/>
            <pc:sldMk cId="1968061428" sldId="762"/>
            <ac:spMk id="52" creationId="{FF09C9E9-94ED-4C01-878C-FFED9D4F715A}"/>
          </ac:spMkLst>
        </pc:spChg>
        <pc:spChg chg="del">
          <ac:chgData name="Holden Härtl" userId="1e7f44b10f9c7dc7" providerId="LiveId" clId="{044564FD-86E1-4180-B3F8-C0E869FBC3F4}" dt="2022-04-22T06:43:42.191" v="14608" actId="478"/>
          <ac:spMkLst>
            <pc:docMk/>
            <pc:sldMk cId="1968061428" sldId="762"/>
            <ac:spMk id="55" creationId="{3E86A2DF-85D6-4051-A199-7A096C4CA706}"/>
          </ac:spMkLst>
        </pc:spChg>
        <pc:spChg chg="del">
          <ac:chgData name="Holden Härtl" userId="1e7f44b10f9c7dc7" providerId="LiveId" clId="{044564FD-86E1-4180-B3F8-C0E869FBC3F4}" dt="2022-04-22T06:43:42.191" v="14608" actId="478"/>
          <ac:spMkLst>
            <pc:docMk/>
            <pc:sldMk cId="1968061428" sldId="762"/>
            <ac:spMk id="59" creationId="{C7316F42-2E90-4BEB-B9A3-A62F8B6A2C30}"/>
          </ac:spMkLst>
        </pc:spChg>
      </pc:sldChg>
      <pc:sldChg chg="addSp delSp modSp add mod addAnim delAnim modAnim">
        <pc:chgData name="Holden Härtl" userId="1e7f44b10f9c7dc7" providerId="LiveId" clId="{044564FD-86E1-4180-B3F8-C0E869FBC3F4}" dt="2022-04-30T11:23:46.589" v="18726"/>
        <pc:sldMkLst>
          <pc:docMk/>
          <pc:sldMk cId="1041408433" sldId="763"/>
        </pc:sldMkLst>
        <pc:spChg chg="add del mod">
          <ac:chgData name="Holden Härtl" userId="1e7f44b10f9c7dc7" providerId="LiveId" clId="{044564FD-86E1-4180-B3F8-C0E869FBC3F4}" dt="2022-04-30T11:23:21.878" v="18720" actId="478"/>
          <ac:spMkLst>
            <pc:docMk/>
            <pc:sldMk cId="1041408433" sldId="763"/>
            <ac:spMk id="39" creationId="{D5C73EE3-6F7A-4E67-A45E-80E7C1C77FDE}"/>
          </ac:spMkLst>
        </pc:spChg>
        <pc:spChg chg="del">
          <ac:chgData name="Holden Härtl" userId="1e7f44b10f9c7dc7" providerId="LiveId" clId="{044564FD-86E1-4180-B3F8-C0E869FBC3F4}" dt="2022-04-22T08:00:56.379" v="15661" actId="478"/>
          <ac:spMkLst>
            <pc:docMk/>
            <pc:sldMk cId="1041408433" sldId="763"/>
            <ac:spMk id="39" creationId="{F540EFB7-FB20-4C6B-9BBB-E1FAB91DCE4C}"/>
          </ac:spMkLst>
        </pc:spChg>
        <pc:spChg chg="add del mod">
          <ac:chgData name="Holden Härtl" userId="1e7f44b10f9c7dc7" providerId="LiveId" clId="{044564FD-86E1-4180-B3F8-C0E869FBC3F4}" dt="2022-04-30T11:23:21.878" v="18720" actId="478"/>
          <ac:spMkLst>
            <pc:docMk/>
            <pc:sldMk cId="1041408433" sldId="763"/>
            <ac:spMk id="41" creationId="{00000000-0000-0000-0000-000000000000}"/>
          </ac:spMkLst>
        </pc:spChg>
        <pc:spChg chg="del">
          <ac:chgData name="Holden Härtl" userId="1e7f44b10f9c7dc7" providerId="LiveId" clId="{044564FD-86E1-4180-B3F8-C0E869FBC3F4}" dt="2022-04-22T08:00:56.379" v="15661" actId="478"/>
          <ac:spMkLst>
            <pc:docMk/>
            <pc:sldMk cId="1041408433" sldId="763"/>
            <ac:spMk id="44" creationId="{B54EF683-945B-487C-B95E-B43A5CD53476}"/>
          </ac:spMkLst>
        </pc:spChg>
        <pc:spChg chg="add del mod">
          <ac:chgData name="Holden Härtl" userId="1e7f44b10f9c7dc7" providerId="LiveId" clId="{044564FD-86E1-4180-B3F8-C0E869FBC3F4}" dt="2022-04-30T11:23:21.878" v="18720" actId="478"/>
          <ac:spMkLst>
            <pc:docMk/>
            <pc:sldMk cId="1041408433" sldId="763"/>
            <ac:spMk id="52" creationId="{CD55B030-452F-4542-9A41-291C7EF6E23F}"/>
          </ac:spMkLst>
        </pc:spChg>
        <pc:spChg chg="add del mod">
          <ac:chgData name="Holden Härtl" userId="1e7f44b10f9c7dc7" providerId="LiveId" clId="{044564FD-86E1-4180-B3F8-C0E869FBC3F4}" dt="2022-04-30T11:23:21.878" v="18720" actId="478"/>
          <ac:spMkLst>
            <pc:docMk/>
            <pc:sldMk cId="1041408433" sldId="763"/>
            <ac:spMk id="54" creationId="{F5105DB2-F9FA-4C9F-B1D8-A464F19F376B}"/>
          </ac:spMkLst>
        </pc:spChg>
        <pc:spChg chg="add del mod">
          <ac:chgData name="Holden Härtl" userId="1e7f44b10f9c7dc7" providerId="LiveId" clId="{044564FD-86E1-4180-B3F8-C0E869FBC3F4}" dt="2022-04-30T11:23:21.878" v="18720" actId="478"/>
          <ac:spMkLst>
            <pc:docMk/>
            <pc:sldMk cId="1041408433" sldId="763"/>
            <ac:spMk id="55" creationId="{138F29D3-302C-4979-8B13-DAB0B87CCB99}"/>
          </ac:spMkLst>
        </pc:spChg>
        <pc:spChg chg="add del mod">
          <ac:chgData name="Holden Härtl" userId="1e7f44b10f9c7dc7" providerId="LiveId" clId="{044564FD-86E1-4180-B3F8-C0E869FBC3F4}" dt="2022-04-30T11:23:21.878" v="18720" actId="478"/>
          <ac:spMkLst>
            <pc:docMk/>
            <pc:sldMk cId="1041408433" sldId="763"/>
            <ac:spMk id="56" creationId="{C57DD245-2841-4C8F-B3E1-F3AA69CE5CF5}"/>
          </ac:spMkLst>
        </pc:spChg>
        <pc:spChg chg="add del mod">
          <ac:chgData name="Holden Härtl" userId="1e7f44b10f9c7dc7" providerId="LiveId" clId="{044564FD-86E1-4180-B3F8-C0E869FBC3F4}" dt="2022-04-22T08:01:13.739" v="15663" actId="478"/>
          <ac:spMkLst>
            <pc:docMk/>
            <pc:sldMk cId="1041408433" sldId="763"/>
            <ac:spMk id="57" creationId="{60C411A3-8419-45D0-8E27-44555BD2B0AD}"/>
          </ac:spMkLst>
        </pc:spChg>
        <pc:spChg chg="del">
          <ac:chgData name="Holden Härtl" userId="1e7f44b10f9c7dc7" providerId="LiveId" clId="{044564FD-86E1-4180-B3F8-C0E869FBC3F4}" dt="2022-04-22T08:00:56.379" v="15661" actId="478"/>
          <ac:spMkLst>
            <pc:docMk/>
            <pc:sldMk cId="1041408433" sldId="763"/>
            <ac:spMk id="60" creationId="{6E5A7769-FD42-4BEE-9EFE-B9B87D5B69D4}"/>
          </ac:spMkLst>
        </pc:spChg>
        <pc:spChg chg="del">
          <ac:chgData name="Holden Härtl" userId="1e7f44b10f9c7dc7" providerId="LiveId" clId="{044564FD-86E1-4180-B3F8-C0E869FBC3F4}" dt="2022-04-22T08:00:56.379" v="15661" actId="478"/>
          <ac:spMkLst>
            <pc:docMk/>
            <pc:sldMk cId="1041408433" sldId="763"/>
            <ac:spMk id="63" creationId="{417508C9-93C8-4954-A775-5D48BEF531E1}"/>
          </ac:spMkLst>
        </pc:spChg>
        <pc:spChg chg="del">
          <ac:chgData name="Holden Härtl" userId="1e7f44b10f9c7dc7" providerId="LiveId" clId="{044564FD-86E1-4180-B3F8-C0E869FBC3F4}" dt="2022-04-22T08:00:56.379" v="15661" actId="478"/>
          <ac:spMkLst>
            <pc:docMk/>
            <pc:sldMk cId="1041408433" sldId="763"/>
            <ac:spMk id="65" creationId="{A5C2C223-7EAB-4EBC-B394-4CCCA2108174}"/>
          </ac:spMkLst>
        </pc:spChg>
        <pc:spChg chg="del">
          <ac:chgData name="Holden Härtl" userId="1e7f44b10f9c7dc7" providerId="LiveId" clId="{044564FD-86E1-4180-B3F8-C0E869FBC3F4}" dt="2022-04-22T08:00:56.379" v="15661" actId="478"/>
          <ac:spMkLst>
            <pc:docMk/>
            <pc:sldMk cId="1041408433" sldId="763"/>
            <ac:spMk id="68" creationId="{347564B1-CEED-465D-8DF3-F32ADD6AD4DD}"/>
          </ac:spMkLst>
        </pc:spChg>
        <pc:spChg chg="del">
          <ac:chgData name="Holden Härtl" userId="1e7f44b10f9c7dc7" providerId="LiveId" clId="{044564FD-86E1-4180-B3F8-C0E869FBC3F4}" dt="2022-04-22T08:00:56.379" v="15661" actId="478"/>
          <ac:spMkLst>
            <pc:docMk/>
            <pc:sldMk cId="1041408433" sldId="763"/>
            <ac:spMk id="70" creationId="{30D80E57-08A7-4814-986C-170BB65B1023}"/>
          </ac:spMkLst>
        </pc:spChg>
        <pc:grpChg chg="add del">
          <ac:chgData name="Holden Härtl" userId="1e7f44b10f9c7dc7" providerId="LiveId" clId="{044564FD-86E1-4180-B3F8-C0E869FBC3F4}" dt="2022-04-30T11:23:21.878" v="18720" actId="478"/>
          <ac:grpSpMkLst>
            <pc:docMk/>
            <pc:sldMk cId="1041408433" sldId="763"/>
            <ac:grpSpMk id="42" creationId="{00000000-0000-0000-0000-000000000000}"/>
          </ac:grpSpMkLst>
        </pc:grpChg>
        <pc:cxnChg chg="del">
          <ac:chgData name="Holden Härtl" userId="1e7f44b10f9c7dc7" providerId="LiveId" clId="{044564FD-86E1-4180-B3F8-C0E869FBC3F4}" dt="2022-04-22T08:00:56.379" v="15661" actId="478"/>
          <ac:cxnSpMkLst>
            <pc:docMk/>
            <pc:sldMk cId="1041408433" sldId="763"/>
            <ac:cxnSpMk id="71" creationId="{52BF2302-77B8-4EB2-91CD-1F2D3C0DBA78}"/>
          </ac:cxnSpMkLst>
        </pc:cxnChg>
      </pc:sldChg>
      <pc:sldChg chg="addSp delSp modSp add del mod">
        <pc:chgData name="Holden Härtl" userId="1e7f44b10f9c7dc7" providerId="LiveId" clId="{044564FD-86E1-4180-B3F8-C0E869FBC3F4}" dt="2022-04-30T11:25:15.222" v="18738" actId="47"/>
        <pc:sldMkLst>
          <pc:docMk/>
          <pc:sldMk cId="967504458" sldId="764"/>
        </pc:sldMkLst>
        <pc:spChg chg="mod">
          <ac:chgData name="Holden Härtl" userId="1e7f44b10f9c7dc7" providerId="LiveId" clId="{044564FD-86E1-4180-B3F8-C0E869FBC3F4}" dt="2022-04-22T08:34:27.149" v="15817" actId="6549"/>
          <ac:spMkLst>
            <pc:docMk/>
            <pc:sldMk cId="967504458" sldId="764"/>
            <ac:spMk id="48" creationId="{2D9D3CEE-C37B-4B76-9716-EBDF02B4694D}"/>
          </ac:spMkLst>
        </pc:spChg>
        <pc:spChg chg="add del mod">
          <ac:chgData name="Holden Härtl" userId="1e7f44b10f9c7dc7" providerId="LiveId" clId="{044564FD-86E1-4180-B3F8-C0E869FBC3F4}" dt="2022-04-22T08:08:39.177" v="15724" actId="207"/>
          <ac:spMkLst>
            <pc:docMk/>
            <pc:sldMk cId="967504458" sldId="764"/>
            <ac:spMk id="52" creationId="{00000000-0000-0000-0000-000000000000}"/>
          </ac:spMkLst>
        </pc:spChg>
      </pc:sldChg>
      <pc:sldChg chg="modSp add del mod">
        <pc:chgData name="Holden Härtl" userId="1e7f44b10f9c7dc7" providerId="LiveId" clId="{044564FD-86E1-4180-B3F8-C0E869FBC3F4}" dt="2022-04-22T08:05:04.911" v="15709"/>
        <pc:sldMkLst>
          <pc:docMk/>
          <pc:sldMk cId="3174092600" sldId="764"/>
        </pc:sldMkLst>
        <pc:spChg chg="mod">
          <ac:chgData name="Holden Härtl" userId="1e7f44b10f9c7dc7" providerId="LiveId" clId="{044564FD-86E1-4180-B3F8-C0E869FBC3F4}" dt="2022-04-22T08:04:55.926" v="15708" actId="1076"/>
          <ac:spMkLst>
            <pc:docMk/>
            <pc:sldMk cId="3174092600" sldId="764"/>
            <ac:spMk id="42" creationId="{88BF3DFC-E6FB-4ADB-98EA-81DA45967746}"/>
          </ac:spMkLst>
        </pc:spChg>
        <pc:spChg chg="mod">
          <ac:chgData name="Holden Härtl" userId="1e7f44b10f9c7dc7" providerId="LiveId" clId="{044564FD-86E1-4180-B3F8-C0E869FBC3F4}" dt="2022-04-22T08:04:55.926" v="15708" actId="1076"/>
          <ac:spMkLst>
            <pc:docMk/>
            <pc:sldMk cId="3174092600" sldId="764"/>
            <ac:spMk id="46" creationId="{2BF04FCD-F006-4765-877F-92ED467ED0FF}"/>
          </ac:spMkLst>
        </pc:spChg>
        <pc:spChg chg="mod">
          <ac:chgData name="Holden Härtl" userId="1e7f44b10f9c7dc7" providerId="LiveId" clId="{044564FD-86E1-4180-B3F8-C0E869FBC3F4}" dt="2022-04-22T08:04:55.926" v="15708" actId="1076"/>
          <ac:spMkLst>
            <pc:docMk/>
            <pc:sldMk cId="3174092600" sldId="764"/>
            <ac:spMk id="48" creationId="{2D9D3CEE-C37B-4B76-9716-EBDF02B4694D}"/>
          </ac:spMkLst>
        </pc:spChg>
        <pc:spChg chg="mod">
          <ac:chgData name="Holden Härtl" userId="1e7f44b10f9c7dc7" providerId="LiveId" clId="{044564FD-86E1-4180-B3F8-C0E869FBC3F4}" dt="2022-04-22T08:04:55.926" v="15708" actId="1076"/>
          <ac:spMkLst>
            <pc:docMk/>
            <pc:sldMk cId="3174092600" sldId="764"/>
            <ac:spMk id="52" creationId="{00000000-0000-0000-0000-000000000000}"/>
          </ac:spMkLst>
        </pc:spChg>
        <pc:grpChg chg="mod">
          <ac:chgData name="Holden Härtl" userId="1e7f44b10f9c7dc7" providerId="LiveId" clId="{044564FD-86E1-4180-B3F8-C0E869FBC3F4}" dt="2022-04-22T08:04:55.926" v="15708" actId="1076"/>
          <ac:grpSpMkLst>
            <pc:docMk/>
            <pc:sldMk cId="3174092600" sldId="764"/>
            <ac:grpSpMk id="53" creationId="{00000000-0000-0000-0000-000000000000}"/>
          </ac:grpSpMkLst>
        </pc:grpChg>
        <pc:graphicFrameChg chg="mod">
          <ac:chgData name="Holden Härtl" userId="1e7f44b10f9c7dc7" providerId="LiveId" clId="{044564FD-86E1-4180-B3F8-C0E869FBC3F4}" dt="2022-04-22T08:04:55.926" v="15708" actId="1076"/>
          <ac:graphicFrameMkLst>
            <pc:docMk/>
            <pc:sldMk cId="3174092600" sldId="764"/>
            <ac:graphicFrameMk id="8" creationId="{42AAA5B7-F527-4712-B4B9-F35BA3F22BE3}"/>
          </ac:graphicFrameMkLst>
        </pc:graphicFrameChg>
        <pc:graphicFrameChg chg="mod">
          <ac:chgData name="Holden Härtl" userId="1e7f44b10f9c7dc7" providerId="LiveId" clId="{044564FD-86E1-4180-B3F8-C0E869FBC3F4}" dt="2022-04-22T08:04:55.926" v="15708" actId="1076"/>
          <ac:graphicFrameMkLst>
            <pc:docMk/>
            <pc:sldMk cId="3174092600" sldId="764"/>
            <ac:graphicFrameMk id="41" creationId="{0CFB595C-28D7-43D7-B07E-CC0FC538511F}"/>
          </ac:graphicFrameMkLst>
        </pc:graphicFrameChg>
        <pc:cxnChg chg="mod">
          <ac:chgData name="Holden Härtl" userId="1e7f44b10f9c7dc7" providerId="LiveId" clId="{044564FD-86E1-4180-B3F8-C0E869FBC3F4}" dt="2022-04-22T08:04:55.926" v="15708" actId="1076"/>
          <ac:cxnSpMkLst>
            <pc:docMk/>
            <pc:sldMk cId="3174092600" sldId="764"/>
            <ac:cxnSpMk id="43" creationId="{6BA4C37B-A3B9-4FCC-93B4-BC0FD645CD6B}"/>
          </ac:cxnSpMkLst>
        </pc:cxnChg>
      </pc:sldChg>
      <pc:sldChg chg="addSp delSp modSp add mod modAnim">
        <pc:chgData name="Holden Härtl" userId="1e7f44b10f9c7dc7" providerId="LiveId" clId="{044564FD-86E1-4180-B3F8-C0E869FBC3F4}" dt="2022-04-26T09:01:19.452" v="17928" actId="12"/>
        <pc:sldMkLst>
          <pc:docMk/>
          <pc:sldMk cId="2887189155" sldId="765"/>
        </pc:sldMkLst>
        <pc:spChg chg="add mod">
          <ac:chgData name="Holden Härtl" userId="1e7f44b10f9c7dc7" providerId="LiveId" clId="{044564FD-86E1-4180-B3F8-C0E869FBC3F4}" dt="2022-04-26T09:01:17.382" v="17926" actId="12"/>
          <ac:spMkLst>
            <pc:docMk/>
            <pc:sldMk cId="2887189155" sldId="765"/>
            <ac:spMk id="39" creationId="{4E8F8DE6-8E9B-44C2-8CA9-A927D2E76AC2}"/>
          </ac:spMkLst>
        </pc:spChg>
        <pc:spChg chg="add mod">
          <ac:chgData name="Holden Härtl" userId="1e7f44b10f9c7dc7" providerId="LiveId" clId="{044564FD-86E1-4180-B3F8-C0E869FBC3F4}" dt="2022-04-26T09:01:18.762" v="17927" actId="12"/>
          <ac:spMkLst>
            <pc:docMk/>
            <pc:sldMk cId="2887189155" sldId="765"/>
            <ac:spMk id="40" creationId="{FDBC91E0-29FE-4F38-8C5B-A0FB181D67E9}"/>
          </ac:spMkLst>
        </pc:spChg>
        <pc:spChg chg="mod">
          <ac:chgData name="Holden Härtl" userId="1e7f44b10f9c7dc7" providerId="LiveId" clId="{044564FD-86E1-4180-B3F8-C0E869FBC3F4}" dt="2022-04-22T08:08:43.488" v="15725" actId="207"/>
          <ac:spMkLst>
            <pc:docMk/>
            <pc:sldMk cId="2887189155" sldId="765"/>
            <ac:spMk id="41" creationId="{00000000-0000-0000-0000-000000000000}"/>
          </ac:spMkLst>
        </pc:spChg>
        <pc:spChg chg="del">
          <ac:chgData name="Holden Härtl" userId="1e7f44b10f9c7dc7" providerId="LiveId" clId="{044564FD-86E1-4180-B3F8-C0E869FBC3F4}" dt="2022-04-22T08:09:04.412" v="15726" actId="478"/>
          <ac:spMkLst>
            <pc:docMk/>
            <pc:sldMk cId="2887189155" sldId="765"/>
            <ac:spMk id="44" creationId="{00000000-0000-0000-0000-000000000000}"/>
          </ac:spMkLst>
        </pc:spChg>
        <pc:spChg chg="add mod">
          <ac:chgData name="Holden Härtl" userId="1e7f44b10f9c7dc7" providerId="LiveId" clId="{044564FD-86E1-4180-B3F8-C0E869FBC3F4}" dt="2022-04-26T09:01:19.452" v="17928" actId="12"/>
          <ac:spMkLst>
            <pc:docMk/>
            <pc:sldMk cId="2887189155" sldId="765"/>
            <ac:spMk id="52" creationId="{903344C8-E801-49F3-849A-407011F6BD6D}"/>
          </ac:spMkLst>
        </pc:spChg>
      </pc:sldChg>
      <pc:sldChg chg="modSp add mod">
        <pc:chgData name="Holden Härtl" userId="1e7f44b10f9c7dc7" providerId="LiveId" clId="{044564FD-86E1-4180-B3F8-C0E869FBC3F4}" dt="2022-04-22T11:28:26.914" v="15870" actId="20577"/>
        <pc:sldMkLst>
          <pc:docMk/>
          <pc:sldMk cId="3139348568" sldId="766"/>
        </pc:sldMkLst>
        <pc:spChg chg="mod">
          <ac:chgData name="Holden Härtl" userId="1e7f44b10f9c7dc7" providerId="LiveId" clId="{044564FD-86E1-4180-B3F8-C0E869FBC3F4}" dt="2022-04-22T11:28:26.914" v="15870" actId="20577"/>
          <ac:spMkLst>
            <pc:docMk/>
            <pc:sldMk cId="3139348568" sldId="766"/>
            <ac:spMk id="4" creationId="{00000000-0000-0000-0000-000000000000}"/>
          </ac:spMkLst>
        </pc:spChg>
      </pc:sldChg>
      <pc:sldChg chg="add del">
        <pc:chgData name="Holden Härtl" userId="1e7f44b10f9c7dc7" providerId="LiveId" clId="{044564FD-86E1-4180-B3F8-C0E869FBC3F4}" dt="2022-04-22T08:10:02.274" v="15735" actId="2890"/>
        <pc:sldMkLst>
          <pc:docMk/>
          <pc:sldMk cId="3184774968" sldId="766"/>
        </pc:sldMkLst>
      </pc:sldChg>
      <pc:sldChg chg="addSp delSp modSp add mod delAnim modAnim">
        <pc:chgData name="Holden Härtl" userId="1e7f44b10f9c7dc7" providerId="LiveId" clId="{044564FD-86E1-4180-B3F8-C0E869FBC3F4}" dt="2022-05-04T07:45:30.027" v="18795" actId="20577"/>
        <pc:sldMkLst>
          <pc:docMk/>
          <pc:sldMk cId="1896772576" sldId="767"/>
        </pc:sldMkLst>
        <pc:spChg chg="add del mod">
          <ac:chgData name="Holden Härtl" userId="1e7f44b10f9c7dc7" providerId="LiveId" clId="{044564FD-86E1-4180-B3F8-C0E869FBC3F4}" dt="2022-04-26T08:02:49.260" v="16498" actId="478"/>
          <ac:spMkLst>
            <pc:docMk/>
            <pc:sldMk cId="1896772576" sldId="767"/>
            <ac:spMk id="2" creationId="{17E85F1A-A3F9-4FD5-BD7F-FDA02534522B}"/>
          </ac:spMkLst>
        </pc:spChg>
        <pc:spChg chg="add mod">
          <ac:chgData name="Holden Härtl" userId="1e7f44b10f9c7dc7" providerId="LiveId" clId="{044564FD-86E1-4180-B3F8-C0E869FBC3F4}" dt="2022-04-26T08:06:21.830" v="16662" actId="207"/>
          <ac:spMkLst>
            <pc:docMk/>
            <pc:sldMk cId="1896772576" sldId="767"/>
            <ac:spMk id="3" creationId="{8AD4B1B7-93A6-4BF0-9C5E-1147C135D004}"/>
          </ac:spMkLst>
        </pc:spChg>
        <pc:spChg chg="del">
          <ac:chgData name="Holden Härtl" userId="1e7f44b10f9c7dc7" providerId="LiveId" clId="{044564FD-86E1-4180-B3F8-C0E869FBC3F4}" dt="2022-04-26T07:48:11.759" v="15918" actId="478"/>
          <ac:spMkLst>
            <pc:docMk/>
            <pc:sldMk cId="1896772576" sldId="767"/>
            <ac:spMk id="38" creationId="{0ABF2B62-552D-4F9C-B746-811E1BDF9BC8}"/>
          </ac:spMkLst>
        </pc:spChg>
        <pc:spChg chg="add mod">
          <ac:chgData name="Holden Härtl" userId="1e7f44b10f9c7dc7" providerId="LiveId" clId="{044564FD-86E1-4180-B3F8-C0E869FBC3F4}" dt="2022-05-04T07:45:30.027" v="18795" actId="20577"/>
          <ac:spMkLst>
            <pc:docMk/>
            <pc:sldMk cId="1896772576" sldId="767"/>
            <ac:spMk id="39" creationId="{29735590-DBA2-4331-92A1-75DC8550B5D7}"/>
          </ac:spMkLst>
        </pc:spChg>
        <pc:spChg chg="mod">
          <ac:chgData name="Holden Härtl" userId="1e7f44b10f9c7dc7" providerId="LiveId" clId="{044564FD-86E1-4180-B3F8-C0E869FBC3F4}" dt="2022-04-26T07:57:30.564" v="16267" actId="20577"/>
          <ac:spMkLst>
            <pc:docMk/>
            <pc:sldMk cId="1896772576" sldId="767"/>
            <ac:spMk id="40" creationId="{52AB5DB6-CD17-47CE-A14E-CD91E432BE6F}"/>
          </ac:spMkLst>
        </pc:spChg>
        <pc:spChg chg="mod">
          <ac:chgData name="Holden Härtl" userId="1e7f44b10f9c7dc7" providerId="LiveId" clId="{044564FD-86E1-4180-B3F8-C0E869FBC3F4}" dt="2022-04-26T07:57:25.072" v="16265" actId="20577"/>
          <ac:spMkLst>
            <pc:docMk/>
            <pc:sldMk cId="1896772576" sldId="767"/>
            <ac:spMk id="41" creationId="{00000000-0000-0000-0000-000000000000}"/>
          </ac:spMkLst>
        </pc:spChg>
        <pc:spChg chg="del">
          <ac:chgData name="Holden Härtl" userId="1e7f44b10f9c7dc7" providerId="LiveId" clId="{044564FD-86E1-4180-B3F8-C0E869FBC3F4}" dt="2022-04-26T07:48:11.759" v="15918" actId="478"/>
          <ac:spMkLst>
            <pc:docMk/>
            <pc:sldMk cId="1896772576" sldId="767"/>
            <ac:spMk id="44" creationId="{90587774-28A9-41DD-9BBC-91EDE826CC1C}"/>
          </ac:spMkLst>
        </pc:spChg>
        <pc:spChg chg="del">
          <ac:chgData name="Holden Härtl" userId="1e7f44b10f9c7dc7" providerId="LiveId" clId="{044564FD-86E1-4180-B3F8-C0E869FBC3F4}" dt="2022-04-26T07:48:11.759" v="15918" actId="478"/>
          <ac:spMkLst>
            <pc:docMk/>
            <pc:sldMk cId="1896772576" sldId="767"/>
            <ac:spMk id="52" creationId="{FF09C9E9-94ED-4C01-878C-FFED9D4F715A}"/>
          </ac:spMkLst>
        </pc:spChg>
        <pc:spChg chg="add mod">
          <ac:chgData name="Holden Härtl" userId="1e7f44b10f9c7dc7" providerId="LiveId" clId="{044564FD-86E1-4180-B3F8-C0E869FBC3F4}" dt="2022-04-26T07:56:54.307" v="16226" actId="20577"/>
          <ac:spMkLst>
            <pc:docMk/>
            <pc:sldMk cId="1896772576" sldId="767"/>
            <ac:spMk id="54" creationId="{99850DC0-7D62-4E20-8690-73735B89AD13}"/>
          </ac:spMkLst>
        </pc:spChg>
        <pc:spChg chg="add mod">
          <ac:chgData name="Holden Härtl" userId="1e7f44b10f9c7dc7" providerId="LiveId" clId="{044564FD-86E1-4180-B3F8-C0E869FBC3F4}" dt="2022-04-26T08:08:06.194" v="16664" actId="113"/>
          <ac:spMkLst>
            <pc:docMk/>
            <pc:sldMk cId="1896772576" sldId="767"/>
            <ac:spMk id="55" creationId="{7810C8EE-DBA9-4E32-8DC4-8ED6AD5627A8}"/>
          </ac:spMkLst>
        </pc:spChg>
        <pc:spChg chg="add mod">
          <ac:chgData name="Holden Härtl" userId="1e7f44b10f9c7dc7" providerId="LiveId" clId="{044564FD-86E1-4180-B3F8-C0E869FBC3F4}" dt="2022-04-26T08:05:19.899" v="16656" actId="20577"/>
          <ac:spMkLst>
            <pc:docMk/>
            <pc:sldMk cId="1896772576" sldId="767"/>
            <ac:spMk id="56" creationId="{9882BBE9-0BE1-49FF-80D0-64B983149E42}"/>
          </ac:spMkLst>
        </pc:spChg>
        <pc:spChg chg="add del mod">
          <ac:chgData name="Holden Härtl" userId="1e7f44b10f9c7dc7" providerId="LiveId" clId="{044564FD-86E1-4180-B3F8-C0E869FBC3F4}" dt="2022-04-26T08:02:38.043" v="16494"/>
          <ac:spMkLst>
            <pc:docMk/>
            <pc:sldMk cId="1896772576" sldId="767"/>
            <ac:spMk id="57" creationId="{E5715A29-020E-49D5-8224-D29E101517EE}"/>
          </ac:spMkLst>
        </pc:spChg>
        <pc:spChg chg="add del mod">
          <ac:chgData name="Holden Härtl" userId="1e7f44b10f9c7dc7" providerId="LiveId" clId="{044564FD-86E1-4180-B3F8-C0E869FBC3F4}" dt="2022-04-26T08:02:47.426" v="16497" actId="478"/>
          <ac:spMkLst>
            <pc:docMk/>
            <pc:sldMk cId="1896772576" sldId="767"/>
            <ac:spMk id="58" creationId="{0DDACC00-6DEE-4048-9362-B6C15048220F}"/>
          </ac:spMkLst>
        </pc:spChg>
        <pc:spChg chg="add mod">
          <ac:chgData name="Holden Härtl" userId="1e7f44b10f9c7dc7" providerId="LiveId" clId="{044564FD-86E1-4180-B3F8-C0E869FBC3F4}" dt="2022-04-26T08:06:21.830" v="16662" actId="207"/>
          <ac:spMkLst>
            <pc:docMk/>
            <pc:sldMk cId="1896772576" sldId="767"/>
            <ac:spMk id="59" creationId="{2F8035A6-2BBA-486C-A8BD-4C1A57B2EDAF}"/>
          </ac:spMkLst>
        </pc:spChg>
        <pc:spChg chg="add mod">
          <ac:chgData name="Holden Härtl" userId="1e7f44b10f9c7dc7" providerId="LiveId" clId="{044564FD-86E1-4180-B3F8-C0E869FBC3F4}" dt="2022-04-26T08:12:49.758" v="16671" actId="1076"/>
          <ac:spMkLst>
            <pc:docMk/>
            <pc:sldMk cId="1896772576" sldId="767"/>
            <ac:spMk id="60" creationId="{B940A766-6D56-4812-BC78-6A63ADBDE196}"/>
          </ac:spMkLst>
        </pc:spChg>
      </pc:sldChg>
      <pc:sldChg chg="modSp add del mod">
        <pc:chgData name="Holden Härtl" userId="1e7f44b10f9c7dc7" providerId="LiveId" clId="{044564FD-86E1-4180-B3F8-C0E869FBC3F4}" dt="2022-04-30T11:30:11.900" v="18755" actId="47"/>
        <pc:sldMkLst>
          <pc:docMk/>
          <pc:sldMk cId="822863193" sldId="768"/>
        </pc:sldMkLst>
        <pc:spChg chg="mod">
          <ac:chgData name="Holden Härtl" userId="1e7f44b10f9c7dc7" providerId="LiveId" clId="{044564FD-86E1-4180-B3F8-C0E869FBC3F4}" dt="2022-04-26T08:08:26.774" v="16666" actId="14100"/>
          <ac:spMkLst>
            <pc:docMk/>
            <pc:sldMk cId="822863193" sldId="768"/>
            <ac:spMk id="59" creationId="{2F8035A6-2BBA-486C-A8BD-4C1A57B2EDAF}"/>
          </ac:spMkLst>
        </pc:spChg>
        <pc:spChg chg="mod">
          <ac:chgData name="Holden Härtl" userId="1e7f44b10f9c7dc7" providerId="LiveId" clId="{044564FD-86E1-4180-B3F8-C0E869FBC3F4}" dt="2022-04-26T08:13:18.728" v="16682" actId="1038"/>
          <ac:spMkLst>
            <pc:docMk/>
            <pc:sldMk cId="822863193" sldId="768"/>
            <ac:spMk id="60" creationId="{B940A766-6D56-4812-BC78-6A63ADBDE196}"/>
          </ac:spMkLst>
        </pc:spChg>
      </pc:sldChg>
      <pc:sldChg chg="addSp delSp modSp add mod delAnim modAnim">
        <pc:chgData name="Holden Härtl" userId="1e7f44b10f9c7dc7" providerId="LiveId" clId="{044564FD-86E1-4180-B3F8-C0E869FBC3F4}" dt="2022-04-30T11:30:41.899" v="18762"/>
        <pc:sldMkLst>
          <pc:docMk/>
          <pc:sldMk cId="897574230" sldId="769"/>
        </pc:sldMkLst>
        <pc:spChg chg="del">
          <ac:chgData name="Holden Härtl" userId="1e7f44b10f9c7dc7" providerId="LiveId" clId="{044564FD-86E1-4180-B3F8-C0E869FBC3F4}" dt="2022-04-26T08:15:58.701" v="16684" actId="478"/>
          <ac:spMkLst>
            <pc:docMk/>
            <pc:sldMk cId="897574230" sldId="769"/>
            <ac:spMk id="3" creationId="{8AD4B1B7-93A6-4BF0-9C5E-1147C135D004}"/>
          </ac:spMkLst>
        </pc:spChg>
        <pc:spChg chg="add mod">
          <ac:chgData name="Holden Härtl" userId="1e7f44b10f9c7dc7" providerId="LiveId" clId="{044564FD-86E1-4180-B3F8-C0E869FBC3F4}" dt="2022-04-26T08:20:14.373" v="16856" actId="1035"/>
          <ac:spMkLst>
            <pc:docMk/>
            <pc:sldMk cId="897574230" sldId="769"/>
            <ac:spMk id="5" creationId="{B06C4961-DB8C-49C6-8767-49CF4E783154}"/>
          </ac:spMkLst>
        </pc:spChg>
        <pc:spChg chg="del">
          <ac:chgData name="Holden Härtl" userId="1e7f44b10f9c7dc7" providerId="LiveId" clId="{044564FD-86E1-4180-B3F8-C0E869FBC3F4}" dt="2022-04-26T08:15:58.701" v="16684" actId="478"/>
          <ac:spMkLst>
            <pc:docMk/>
            <pc:sldMk cId="897574230" sldId="769"/>
            <ac:spMk id="39" creationId="{29735590-DBA2-4331-92A1-75DC8550B5D7}"/>
          </ac:spMkLst>
        </pc:spChg>
        <pc:spChg chg="del">
          <ac:chgData name="Holden Härtl" userId="1e7f44b10f9c7dc7" providerId="LiveId" clId="{044564FD-86E1-4180-B3F8-C0E869FBC3F4}" dt="2022-04-26T08:15:58.701" v="16684" actId="478"/>
          <ac:spMkLst>
            <pc:docMk/>
            <pc:sldMk cId="897574230" sldId="769"/>
            <ac:spMk id="40" creationId="{52AB5DB6-CD17-47CE-A14E-CD91E432BE6F}"/>
          </ac:spMkLst>
        </pc:spChg>
        <pc:spChg chg="mod">
          <ac:chgData name="Holden Härtl" userId="1e7f44b10f9c7dc7" providerId="LiveId" clId="{044564FD-86E1-4180-B3F8-C0E869FBC3F4}" dt="2022-04-26T08:16:17.247" v="16727" actId="20577"/>
          <ac:spMkLst>
            <pc:docMk/>
            <pc:sldMk cId="897574230" sldId="769"/>
            <ac:spMk id="41" creationId="{00000000-0000-0000-0000-000000000000}"/>
          </ac:spMkLst>
        </pc:spChg>
        <pc:spChg chg="add mod">
          <ac:chgData name="Holden Härtl" userId="1e7f44b10f9c7dc7" providerId="LiveId" clId="{044564FD-86E1-4180-B3F8-C0E869FBC3F4}" dt="2022-04-26T08:28:22.414" v="17108" actId="20577"/>
          <ac:spMkLst>
            <pc:docMk/>
            <pc:sldMk cId="897574230" sldId="769"/>
            <ac:spMk id="52" creationId="{6FD75FD0-7924-4133-8054-F603BBEF2386}"/>
          </ac:spMkLst>
        </pc:spChg>
        <pc:spChg chg="del">
          <ac:chgData name="Holden Härtl" userId="1e7f44b10f9c7dc7" providerId="LiveId" clId="{044564FD-86E1-4180-B3F8-C0E869FBC3F4}" dt="2022-04-26T08:15:58.701" v="16684" actId="478"/>
          <ac:spMkLst>
            <pc:docMk/>
            <pc:sldMk cId="897574230" sldId="769"/>
            <ac:spMk id="54" creationId="{99850DC0-7D62-4E20-8690-73735B89AD13}"/>
          </ac:spMkLst>
        </pc:spChg>
        <pc:spChg chg="del">
          <ac:chgData name="Holden Härtl" userId="1e7f44b10f9c7dc7" providerId="LiveId" clId="{044564FD-86E1-4180-B3F8-C0E869FBC3F4}" dt="2022-04-26T08:15:58.701" v="16684" actId="478"/>
          <ac:spMkLst>
            <pc:docMk/>
            <pc:sldMk cId="897574230" sldId="769"/>
            <ac:spMk id="55" creationId="{7810C8EE-DBA9-4E32-8DC4-8ED6AD5627A8}"/>
          </ac:spMkLst>
        </pc:spChg>
        <pc:spChg chg="del">
          <ac:chgData name="Holden Härtl" userId="1e7f44b10f9c7dc7" providerId="LiveId" clId="{044564FD-86E1-4180-B3F8-C0E869FBC3F4}" dt="2022-04-26T08:15:58.701" v="16684" actId="478"/>
          <ac:spMkLst>
            <pc:docMk/>
            <pc:sldMk cId="897574230" sldId="769"/>
            <ac:spMk id="56" creationId="{9882BBE9-0BE1-49FF-80D0-64B983149E42}"/>
          </ac:spMkLst>
        </pc:spChg>
        <pc:spChg chg="add mod">
          <ac:chgData name="Holden Härtl" userId="1e7f44b10f9c7dc7" providerId="LiveId" clId="{044564FD-86E1-4180-B3F8-C0E869FBC3F4}" dt="2022-04-26T08:20:14.373" v="16856" actId="1035"/>
          <ac:spMkLst>
            <pc:docMk/>
            <pc:sldMk cId="897574230" sldId="769"/>
            <ac:spMk id="57" creationId="{A7637F8D-3FBE-4B5A-9F7F-F10495030823}"/>
          </ac:spMkLst>
        </pc:spChg>
        <pc:spChg chg="add mod">
          <ac:chgData name="Holden Härtl" userId="1e7f44b10f9c7dc7" providerId="LiveId" clId="{044564FD-86E1-4180-B3F8-C0E869FBC3F4}" dt="2022-04-26T08:22:46.882" v="16937" actId="255"/>
          <ac:spMkLst>
            <pc:docMk/>
            <pc:sldMk cId="897574230" sldId="769"/>
            <ac:spMk id="58" creationId="{94F4D891-0392-4479-B2D7-AF1A9F96C542}"/>
          </ac:spMkLst>
        </pc:spChg>
        <pc:spChg chg="del">
          <ac:chgData name="Holden Härtl" userId="1e7f44b10f9c7dc7" providerId="LiveId" clId="{044564FD-86E1-4180-B3F8-C0E869FBC3F4}" dt="2022-04-26T08:15:58.701" v="16684" actId="478"/>
          <ac:spMkLst>
            <pc:docMk/>
            <pc:sldMk cId="897574230" sldId="769"/>
            <ac:spMk id="59" creationId="{2F8035A6-2BBA-486C-A8BD-4C1A57B2EDAF}"/>
          </ac:spMkLst>
        </pc:spChg>
        <pc:spChg chg="del">
          <ac:chgData name="Holden Härtl" userId="1e7f44b10f9c7dc7" providerId="LiveId" clId="{044564FD-86E1-4180-B3F8-C0E869FBC3F4}" dt="2022-04-26T08:15:58.701" v="16684" actId="478"/>
          <ac:spMkLst>
            <pc:docMk/>
            <pc:sldMk cId="897574230" sldId="769"/>
            <ac:spMk id="60" creationId="{B940A766-6D56-4812-BC78-6A63ADBDE196}"/>
          </ac:spMkLst>
        </pc:spChg>
        <pc:picChg chg="add mod">
          <ac:chgData name="Holden Härtl" userId="1e7f44b10f9c7dc7" providerId="LiveId" clId="{044564FD-86E1-4180-B3F8-C0E869FBC3F4}" dt="2022-04-26T08:20:14.373" v="16856" actId="1035"/>
          <ac:picMkLst>
            <pc:docMk/>
            <pc:sldMk cId="897574230" sldId="769"/>
            <ac:picMk id="4" creationId="{00FA1855-D50E-4804-AB62-1F68813FFB91}"/>
          </ac:picMkLst>
        </pc:picChg>
        <pc:picChg chg="add del">
          <ac:chgData name="Holden Härtl" userId="1e7f44b10f9c7dc7" providerId="LiveId" clId="{044564FD-86E1-4180-B3F8-C0E869FBC3F4}" dt="2022-04-26T08:17:24.695" v="16741" actId="22"/>
          <ac:picMkLst>
            <pc:docMk/>
            <pc:sldMk cId="897574230" sldId="769"/>
            <ac:picMk id="7" creationId="{603BE5EB-F860-4995-B452-7E2A96822357}"/>
          </ac:picMkLst>
        </pc:picChg>
      </pc:sldChg>
      <pc:sldChg chg="addSp delSp modSp add mod modAnim">
        <pc:chgData name="Holden Härtl" userId="1e7f44b10f9c7dc7" providerId="LiveId" clId="{044564FD-86E1-4180-B3F8-C0E869FBC3F4}" dt="2022-04-30T11:31:29.255" v="18767"/>
        <pc:sldMkLst>
          <pc:docMk/>
          <pc:sldMk cId="535827096" sldId="770"/>
        </pc:sldMkLst>
        <pc:spChg chg="add mod">
          <ac:chgData name="Holden Härtl" userId="1e7f44b10f9c7dc7" providerId="LiveId" clId="{044564FD-86E1-4180-B3F8-C0E869FBC3F4}" dt="2022-04-26T09:15:30.391" v="18515" actId="1036"/>
          <ac:spMkLst>
            <pc:docMk/>
            <pc:sldMk cId="535827096" sldId="770"/>
            <ac:spMk id="2" creationId="{AA06E485-0F39-4D48-A39A-9668267ED38E}"/>
          </ac:spMkLst>
        </pc:spChg>
        <pc:spChg chg="add mod">
          <ac:chgData name="Holden Härtl" userId="1e7f44b10f9c7dc7" providerId="LiveId" clId="{044564FD-86E1-4180-B3F8-C0E869FBC3F4}" dt="2022-04-26T09:15:30.391" v="18515" actId="1036"/>
          <ac:spMkLst>
            <pc:docMk/>
            <pc:sldMk cId="535827096" sldId="770"/>
            <ac:spMk id="3" creationId="{A13E9D25-9D2F-41EF-AEC7-EAFC04964B51}"/>
          </ac:spMkLst>
        </pc:spChg>
        <pc:spChg chg="del mod">
          <ac:chgData name="Holden Härtl" userId="1e7f44b10f9c7dc7" providerId="LiveId" clId="{044564FD-86E1-4180-B3F8-C0E869FBC3F4}" dt="2022-04-26T08:26:14.113" v="16994" actId="478"/>
          <ac:spMkLst>
            <pc:docMk/>
            <pc:sldMk cId="535827096" sldId="770"/>
            <ac:spMk id="5" creationId="{B06C4961-DB8C-49C6-8767-49CF4E783154}"/>
          </ac:spMkLst>
        </pc:spChg>
        <pc:spChg chg="mod">
          <ac:chgData name="Holden Härtl" userId="1e7f44b10f9c7dc7" providerId="LiveId" clId="{044564FD-86E1-4180-B3F8-C0E869FBC3F4}" dt="2022-04-26T08:39:09.872" v="17407" actId="1076"/>
          <ac:spMkLst>
            <pc:docMk/>
            <pc:sldMk cId="535827096" sldId="770"/>
            <ac:spMk id="41" creationId="{00000000-0000-0000-0000-000000000000}"/>
          </ac:spMkLst>
        </pc:spChg>
        <pc:spChg chg="add mod">
          <ac:chgData name="Holden Härtl" userId="1e7f44b10f9c7dc7" providerId="LiveId" clId="{044564FD-86E1-4180-B3F8-C0E869FBC3F4}" dt="2022-04-26T09:15:30.391" v="18515" actId="1036"/>
          <ac:spMkLst>
            <pc:docMk/>
            <pc:sldMk cId="535827096" sldId="770"/>
            <ac:spMk id="44" creationId="{1E0BE61A-7CC3-4348-8986-4B31105F68AC}"/>
          </ac:spMkLst>
        </pc:spChg>
        <pc:spChg chg="del mod">
          <ac:chgData name="Holden Härtl" userId="1e7f44b10f9c7dc7" providerId="LiveId" clId="{044564FD-86E1-4180-B3F8-C0E869FBC3F4}" dt="2022-04-26T08:26:14.113" v="16994" actId="478"/>
          <ac:spMkLst>
            <pc:docMk/>
            <pc:sldMk cId="535827096" sldId="770"/>
            <ac:spMk id="52" creationId="{6FD75FD0-7924-4133-8054-F603BBEF2386}"/>
          </ac:spMkLst>
        </pc:spChg>
        <pc:spChg chg="add del mod">
          <ac:chgData name="Holden Härtl" userId="1e7f44b10f9c7dc7" providerId="LiveId" clId="{044564FD-86E1-4180-B3F8-C0E869FBC3F4}" dt="2022-04-26T08:32:15.985" v="17236" actId="478"/>
          <ac:spMkLst>
            <pc:docMk/>
            <pc:sldMk cId="535827096" sldId="770"/>
            <ac:spMk id="54" creationId="{1E9D6275-92AC-444B-AC45-99602D77BB27}"/>
          </ac:spMkLst>
        </pc:spChg>
        <pc:spChg chg="add mod">
          <ac:chgData name="Holden Härtl" userId="1e7f44b10f9c7dc7" providerId="LiveId" clId="{044564FD-86E1-4180-B3F8-C0E869FBC3F4}" dt="2022-04-26T09:15:30.391" v="18515" actId="1036"/>
          <ac:spMkLst>
            <pc:docMk/>
            <pc:sldMk cId="535827096" sldId="770"/>
            <ac:spMk id="56" creationId="{E67DE457-F026-4E07-90A5-5F93035E1925}"/>
          </ac:spMkLst>
        </pc:spChg>
        <pc:spChg chg="del">
          <ac:chgData name="Holden Härtl" userId="1e7f44b10f9c7dc7" providerId="LiveId" clId="{044564FD-86E1-4180-B3F8-C0E869FBC3F4}" dt="2022-04-26T08:26:14.113" v="16994" actId="478"/>
          <ac:spMkLst>
            <pc:docMk/>
            <pc:sldMk cId="535827096" sldId="770"/>
            <ac:spMk id="57" creationId="{A7637F8D-3FBE-4B5A-9F7F-F10495030823}"/>
          </ac:spMkLst>
        </pc:spChg>
        <pc:spChg chg="add del">
          <ac:chgData name="Holden Härtl" userId="1e7f44b10f9c7dc7" providerId="LiveId" clId="{044564FD-86E1-4180-B3F8-C0E869FBC3F4}" dt="2022-04-26T08:26:33.481" v="17002" actId="478"/>
          <ac:spMkLst>
            <pc:docMk/>
            <pc:sldMk cId="535827096" sldId="770"/>
            <ac:spMk id="58" creationId="{94F4D891-0392-4479-B2D7-AF1A9F96C542}"/>
          </ac:spMkLst>
        </pc:spChg>
        <pc:spChg chg="add mod">
          <ac:chgData name="Holden Härtl" userId="1e7f44b10f9c7dc7" providerId="LiveId" clId="{044564FD-86E1-4180-B3F8-C0E869FBC3F4}" dt="2022-04-26T09:15:30.391" v="18515" actId="1036"/>
          <ac:spMkLst>
            <pc:docMk/>
            <pc:sldMk cId="535827096" sldId="770"/>
            <ac:spMk id="59" creationId="{5CCA5223-FDD6-4BC3-BC6A-215468F13563}"/>
          </ac:spMkLst>
        </pc:spChg>
        <pc:spChg chg="add mod">
          <ac:chgData name="Holden Härtl" userId="1e7f44b10f9c7dc7" providerId="LiveId" clId="{044564FD-86E1-4180-B3F8-C0E869FBC3F4}" dt="2022-04-26T09:15:30.391" v="18515" actId="1036"/>
          <ac:spMkLst>
            <pc:docMk/>
            <pc:sldMk cId="535827096" sldId="770"/>
            <ac:spMk id="60" creationId="{04716811-C1AD-486E-BAF4-B041FF9A2F52}"/>
          </ac:spMkLst>
        </pc:spChg>
        <pc:spChg chg="add del mod">
          <ac:chgData name="Holden Härtl" userId="1e7f44b10f9c7dc7" providerId="LiveId" clId="{044564FD-86E1-4180-B3F8-C0E869FBC3F4}" dt="2022-04-26T09:15:15.591" v="18508" actId="478"/>
          <ac:spMkLst>
            <pc:docMk/>
            <pc:sldMk cId="535827096" sldId="770"/>
            <ac:spMk id="61" creationId="{AEC86E4D-1DC2-4C56-83DE-99B581D5B37F}"/>
          </ac:spMkLst>
        </pc:spChg>
        <pc:spChg chg="add del mod">
          <ac:chgData name="Holden Härtl" userId="1e7f44b10f9c7dc7" providerId="LiveId" clId="{044564FD-86E1-4180-B3F8-C0E869FBC3F4}" dt="2022-04-26T09:15:15.591" v="18508" actId="478"/>
          <ac:spMkLst>
            <pc:docMk/>
            <pc:sldMk cId="535827096" sldId="770"/>
            <ac:spMk id="62" creationId="{172EBB78-85A4-4D2D-8B25-2F15138B45C5}"/>
          </ac:spMkLst>
        </pc:spChg>
        <pc:grpChg chg="mod">
          <ac:chgData name="Holden Härtl" userId="1e7f44b10f9c7dc7" providerId="LiveId" clId="{044564FD-86E1-4180-B3F8-C0E869FBC3F4}" dt="2022-04-26T08:39:09.872" v="17407" actId="1076"/>
          <ac:grpSpMkLst>
            <pc:docMk/>
            <pc:sldMk cId="535827096" sldId="770"/>
            <ac:grpSpMk id="42" creationId="{00000000-0000-0000-0000-000000000000}"/>
          </ac:grpSpMkLst>
        </pc:grpChg>
        <pc:picChg chg="del">
          <ac:chgData name="Holden Härtl" userId="1e7f44b10f9c7dc7" providerId="LiveId" clId="{044564FD-86E1-4180-B3F8-C0E869FBC3F4}" dt="2022-04-26T08:26:11.128" v="16992" actId="478"/>
          <ac:picMkLst>
            <pc:docMk/>
            <pc:sldMk cId="535827096" sldId="770"/>
            <ac:picMk id="4" creationId="{00FA1855-D50E-4804-AB62-1F68813FFB91}"/>
          </ac:picMkLst>
        </pc:picChg>
        <pc:picChg chg="add mod">
          <ac:chgData name="Holden Härtl" userId="1e7f44b10f9c7dc7" providerId="LiveId" clId="{044564FD-86E1-4180-B3F8-C0E869FBC3F4}" dt="2022-04-26T09:15:30.391" v="18515" actId="1036"/>
          <ac:picMkLst>
            <pc:docMk/>
            <pc:sldMk cId="535827096" sldId="770"/>
            <ac:picMk id="40" creationId="{2F1A5C8F-C42B-4F32-A092-1E82B2982E5F}"/>
          </ac:picMkLst>
        </pc:picChg>
        <pc:picChg chg="add mod">
          <ac:chgData name="Holden Härtl" userId="1e7f44b10f9c7dc7" providerId="LiveId" clId="{044564FD-86E1-4180-B3F8-C0E869FBC3F4}" dt="2022-04-26T09:15:30.391" v="18515" actId="1036"/>
          <ac:picMkLst>
            <pc:docMk/>
            <pc:sldMk cId="535827096" sldId="770"/>
            <ac:picMk id="55" creationId="{DC970F50-514F-4378-9A14-959583525250}"/>
          </ac:picMkLst>
        </pc:picChg>
      </pc:sldChg>
      <pc:sldChg chg="addSp delSp modSp add mod modAnim">
        <pc:chgData name="Holden Härtl" userId="1e7f44b10f9c7dc7" providerId="LiveId" clId="{044564FD-86E1-4180-B3F8-C0E869FBC3F4}" dt="2022-05-04T07:51:23.478" v="18799" actId="20577"/>
        <pc:sldMkLst>
          <pc:docMk/>
          <pc:sldMk cId="143565432" sldId="771"/>
        </pc:sldMkLst>
        <pc:spChg chg="del">
          <ac:chgData name="Holden Härtl" userId="1e7f44b10f9c7dc7" providerId="LiveId" clId="{044564FD-86E1-4180-B3F8-C0E869FBC3F4}" dt="2022-04-26T08:52:17.839" v="17641" actId="478"/>
          <ac:spMkLst>
            <pc:docMk/>
            <pc:sldMk cId="143565432" sldId="771"/>
            <ac:spMk id="2" creationId="{AA06E485-0F39-4D48-A39A-9668267ED38E}"/>
          </ac:spMkLst>
        </pc:spChg>
        <pc:spChg chg="del">
          <ac:chgData name="Holden Härtl" userId="1e7f44b10f9c7dc7" providerId="LiveId" clId="{044564FD-86E1-4180-B3F8-C0E869FBC3F4}" dt="2022-04-26T08:52:17.839" v="17641" actId="478"/>
          <ac:spMkLst>
            <pc:docMk/>
            <pc:sldMk cId="143565432" sldId="771"/>
            <ac:spMk id="3" creationId="{A13E9D25-9D2F-41EF-AEC7-EAFC04964B51}"/>
          </ac:spMkLst>
        </pc:spChg>
        <pc:spChg chg="del">
          <ac:chgData name="Holden Härtl" userId="1e7f44b10f9c7dc7" providerId="LiveId" clId="{044564FD-86E1-4180-B3F8-C0E869FBC3F4}" dt="2022-04-26T08:52:17.839" v="17641" actId="478"/>
          <ac:spMkLst>
            <pc:docMk/>
            <pc:sldMk cId="143565432" sldId="771"/>
            <ac:spMk id="44" creationId="{1E0BE61A-7CC3-4348-8986-4B31105F68AC}"/>
          </ac:spMkLst>
        </pc:spChg>
        <pc:spChg chg="add mod">
          <ac:chgData name="Holden Härtl" userId="1e7f44b10f9c7dc7" providerId="LiveId" clId="{044564FD-86E1-4180-B3F8-C0E869FBC3F4}" dt="2022-04-26T09:00:33.372" v="17922" actId="1038"/>
          <ac:spMkLst>
            <pc:docMk/>
            <pc:sldMk cId="143565432" sldId="771"/>
            <ac:spMk id="54" creationId="{55B7AA40-3738-461A-BBCE-52699A692D71}"/>
          </ac:spMkLst>
        </pc:spChg>
        <pc:spChg chg="del">
          <ac:chgData name="Holden Härtl" userId="1e7f44b10f9c7dc7" providerId="LiveId" clId="{044564FD-86E1-4180-B3F8-C0E869FBC3F4}" dt="2022-04-26T08:52:17.839" v="17641" actId="478"/>
          <ac:spMkLst>
            <pc:docMk/>
            <pc:sldMk cId="143565432" sldId="771"/>
            <ac:spMk id="56" creationId="{E67DE457-F026-4E07-90A5-5F93035E1925}"/>
          </ac:spMkLst>
        </pc:spChg>
        <pc:spChg chg="add mod">
          <ac:chgData name="Holden Härtl" userId="1e7f44b10f9c7dc7" providerId="LiveId" clId="{044564FD-86E1-4180-B3F8-C0E869FBC3F4}" dt="2022-05-04T07:51:23.478" v="18799" actId="20577"/>
          <ac:spMkLst>
            <pc:docMk/>
            <pc:sldMk cId="143565432" sldId="771"/>
            <ac:spMk id="57" creationId="{670BBA09-0306-4459-8C23-2C49EB90396B}"/>
          </ac:spMkLst>
        </pc:spChg>
        <pc:spChg chg="add mod">
          <ac:chgData name="Holden Härtl" userId="1e7f44b10f9c7dc7" providerId="LiveId" clId="{044564FD-86E1-4180-B3F8-C0E869FBC3F4}" dt="2022-04-26T09:00:33.372" v="17922" actId="1038"/>
          <ac:spMkLst>
            <pc:docMk/>
            <pc:sldMk cId="143565432" sldId="771"/>
            <ac:spMk id="58" creationId="{0881812D-B1D7-4344-84CC-BE2DDABA3389}"/>
          </ac:spMkLst>
        </pc:spChg>
        <pc:spChg chg="del">
          <ac:chgData name="Holden Härtl" userId="1e7f44b10f9c7dc7" providerId="LiveId" clId="{044564FD-86E1-4180-B3F8-C0E869FBC3F4}" dt="2022-04-26T08:52:17.839" v="17641" actId="478"/>
          <ac:spMkLst>
            <pc:docMk/>
            <pc:sldMk cId="143565432" sldId="771"/>
            <ac:spMk id="59" creationId="{5CCA5223-FDD6-4BC3-BC6A-215468F13563}"/>
          </ac:spMkLst>
        </pc:spChg>
        <pc:spChg chg="del">
          <ac:chgData name="Holden Härtl" userId="1e7f44b10f9c7dc7" providerId="LiveId" clId="{044564FD-86E1-4180-B3F8-C0E869FBC3F4}" dt="2022-04-26T08:52:17.839" v="17641" actId="478"/>
          <ac:spMkLst>
            <pc:docMk/>
            <pc:sldMk cId="143565432" sldId="771"/>
            <ac:spMk id="60" creationId="{04716811-C1AD-486E-BAF4-B041FF9A2F52}"/>
          </ac:spMkLst>
        </pc:spChg>
        <pc:spChg chg="mod">
          <ac:chgData name="Holden Härtl" userId="1e7f44b10f9c7dc7" providerId="LiveId" clId="{044564FD-86E1-4180-B3F8-C0E869FBC3F4}" dt="2022-04-26T09:00:24.577" v="17921" actId="1036"/>
          <ac:spMkLst>
            <pc:docMk/>
            <pc:sldMk cId="143565432" sldId="771"/>
            <ac:spMk id="61" creationId="{AEC86E4D-1DC2-4C56-83DE-99B581D5B37F}"/>
          </ac:spMkLst>
        </pc:spChg>
        <pc:spChg chg="mod">
          <ac:chgData name="Holden Härtl" userId="1e7f44b10f9c7dc7" providerId="LiveId" clId="{044564FD-86E1-4180-B3F8-C0E869FBC3F4}" dt="2022-04-30T11:31:44.960" v="18770" actId="1076"/>
          <ac:spMkLst>
            <pc:docMk/>
            <pc:sldMk cId="143565432" sldId="771"/>
            <ac:spMk id="62" creationId="{172EBB78-85A4-4D2D-8B25-2F15138B45C5}"/>
          </ac:spMkLst>
        </pc:spChg>
        <pc:picChg chg="del">
          <ac:chgData name="Holden Härtl" userId="1e7f44b10f9c7dc7" providerId="LiveId" clId="{044564FD-86E1-4180-B3F8-C0E869FBC3F4}" dt="2022-04-26T08:52:17.839" v="17641" actId="478"/>
          <ac:picMkLst>
            <pc:docMk/>
            <pc:sldMk cId="143565432" sldId="771"/>
            <ac:picMk id="40" creationId="{2F1A5C8F-C42B-4F32-A092-1E82B2982E5F}"/>
          </ac:picMkLst>
        </pc:picChg>
        <pc:picChg chg="add mod">
          <ac:chgData name="Holden Härtl" userId="1e7f44b10f9c7dc7" providerId="LiveId" clId="{044564FD-86E1-4180-B3F8-C0E869FBC3F4}" dt="2022-04-26T09:00:24.577" v="17921" actId="1036"/>
          <ac:picMkLst>
            <pc:docMk/>
            <pc:sldMk cId="143565432" sldId="771"/>
            <ac:picMk id="52" creationId="{E774E8E9-830A-4B76-9D85-8395B8F551CB}"/>
          </ac:picMkLst>
        </pc:picChg>
        <pc:picChg chg="del">
          <ac:chgData name="Holden Härtl" userId="1e7f44b10f9c7dc7" providerId="LiveId" clId="{044564FD-86E1-4180-B3F8-C0E869FBC3F4}" dt="2022-04-26T08:52:17.839" v="17641" actId="478"/>
          <ac:picMkLst>
            <pc:docMk/>
            <pc:sldMk cId="143565432" sldId="771"/>
            <ac:picMk id="55" creationId="{DC970F50-514F-4378-9A14-95958352525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4436114" cy="355363"/>
          </a:xfrm>
          <a:prstGeom prst="rect">
            <a:avLst/>
          </a:prstGeom>
        </p:spPr>
        <p:txBody>
          <a:bodyPr vert="horz" lIns="94761" tIns="47381" rIns="94761" bIns="47381" rtlCol="0"/>
          <a:lstStyle>
            <a:lvl1pPr algn="l">
              <a:defRPr sz="1200"/>
            </a:lvl1pPr>
          </a:lstStyle>
          <a:p>
            <a:r>
              <a:rPr lang="de-DE"/>
              <a:t>Holden Härtl | U Kassel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6110" y="4"/>
            <a:ext cx="4436114" cy="355363"/>
          </a:xfrm>
          <a:prstGeom prst="rect">
            <a:avLst/>
          </a:prstGeom>
        </p:spPr>
        <p:txBody>
          <a:bodyPr vert="horz" lIns="94761" tIns="47381" rIns="94761" bIns="47381" rtlCol="0"/>
          <a:lstStyle>
            <a:lvl1pPr algn="r">
              <a:defRPr sz="1200"/>
            </a:lvl1pPr>
          </a:lstStyle>
          <a:p>
            <a:r>
              <a:rPr lang="de-DE"/>
              <a:t>20.11.2015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742803"/>
            <a:ext cx="4436114" cy="355362"/>
          </a:xfrm>
          <a:prstGeom prst="rect">
            <a:avLst/>
          </a:prstGeom>
        </p:spPr>
        <p:txBody>
          <a:bodyPr vert="horz" lIns="94761" tIns="47381" rIns="94761" bIns="47381" rtlCol="0" anchor="b"/>
          <a:lstStyle>
            <a:lvl1pPr algn="l">
              <a:defRPr sz="1200"/>
            </a:lvl1pPr>
          </a:lstStyle>
          <a:p>
            <a:r>
              <a:rPr lang="en-US"/>
              <a:t>Literal/non-literal meaning divide | U Stuttgart 2016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6110" y="6742803"/>
            <a:ext cx="4436114" cy="355362"/>
          </a:xfrm>
          <a:prstGeom prst="rect">
            <a:avLst/>
          </a:prstGeom>
        </p:spPr>
        <p:txBody>
          <a:bodyPr vert="horz" lIns="94761" tIns="47381" rIns="94761" bIns="47381" rtlCol="0" anchor="b"/>
          <a:lstStyle>
            <a:lvl1pPr algn="r">
              <a:defRPr sz="1200"/>
            </a:lvl1pPr>
          </a:lstStyle>
          <a:p>
            <a:fld id="{0EB38471-D40E-4DF5-8214-D5C376596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61245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4965"/>
          </a:xfrm>
          <a:prstGeom prst="rect">
            <a:avLst/>
          </a:prstGeom>
        </p:spPr>
        <p:txBody>
          <a:bodyPr vert="horz" lIns="94761" tIns="47381" rIns="94761" bIns="47381" rtlCol="0"/>
          <a:lstStyle>
            <a:lvl1pPr algn="l">
              <a:defRPr sz="1200"/>
            </a:lvl1pPr>
          </a:lstStyle>
          <a:p>
            <a:r>
              <a:rPr lang="de-DE"/>
              <a:t>Holden Härtl | U Kassel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9" cy="354965"/>
          </a:xfrm>
          <a:prstGeom prst="rect">
            <a:avLst/>
          </a:prstGeom>
        </p:spPr>
        <p:txBody>
          <a:bodyPr vert="horz" lIns="94761" tIns="47381" rIns="94761" bIns="47381" rtlCol="0"/>
          <a:lstStyle>
            <a:lvl1pPr algn="r">
              <a:defRPr sz="1200"/>
            </a:lvl1pPr>
          </a:lstStyle>
          <a:p>
            <a:r>
              <a:rPr lang="de-DE"/>
              <a:t>20.11.2015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1" tIns="47381" rIns="94761" bIns="473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3" y="3372168"/>
            <a:ext cx="8187690" cy="3194685"/>
          </a:xfrm>
          <a:prstGeom prst="rect">
            <a:avLst/>
          </a:prstGeom>
        </p:spPr>
        <p:txBody>
          <a:bodyPr vert="horz" lIns="94761" tIns="47381" rIns="94761" bIns="47381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743106"/>
            <a:ext cx="4434999" cy="354965"/>
          </a:xfrm>
          <a:prstGeom prst="rect">
            <a:avLst/>
          </a:prstGeom>
        </p:spPr>
        <p:txBody>
          <a:bodyPr vert="horz" lIns="94761" tIns="47381" rIns="94761" bIns="47381" rtlCol="0" anchor="b"/>
          <a:lstStyle>
            <a:lvl1pPr algn="l">
              <a:defRPr sz="1200"/>
            </a:lvl1pPr>
          </a:lstStyle>
          <a:p>
            <a:r>
              <a:rPr lang="en-US"/>
              <a:t>Literal/non-literal meaning divide | U Stuttgart 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7" y="6743106"/>
            <a:ext cx="4434999" cy="354965"/>
          </a:xfrm>
          <a:prstGeom prst="rect">
            <a:avLst/>
          </a:prstGeom>
        </p:spPr>
        <p:txBody>
          <a:bodyPr vert="horz" lIns="94761" tIns="47381" rIns="94761" bIns="47381" rtlCol="0" anchor="b"/>
          <a:lstStyle>
            <a:lvl1pPr algn="r">
              <a:defRPr sz="1200"/>
            </a:lvl1pPr>
          </a:lstStyle>
          <a:p>
            <a:fld id="{79195307-CD68-4CFE-860F-01022B7583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1426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3100" dirty="0">
              <a:solidFill>
                <a:srgbClr val="0000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Literal/non-literal meaning divide | U Stuttgart 2016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dirty="0"/>
              <a:t>20.11.2015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dirty="0"/>
              <a:t>Holden Härtl | U Kassel</a:t>
            </a:r>
          </a:p>
        </p:txBody>
      </p:sp>
    </p:spTree>
    <p:extLst>
      <p:ext uri="{BB962C8B-B14F-4D97-AF65-F5344CB8AC3E}">
        <p14:creationId xmlns:p14="http://schemas.microsoft.com/office/powerpoint/2010/main" val="901043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Literal/non-literal meaning divide | U Stuttgart 2016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dirty="0"/>
              <a:t>20.11.2015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dirty="0"/>
              <a:t>Holden Härtl | U Kassel</a:t>
            </a:r>
          </a:p>
        </p:txBody>
      </p:sp>
    </p:spTree>
    <p:extLst>
      <p:ext uri="{BB962C8B-B14F-4D97-AF65-F5344CB8AC3E}">
        <p14:creationId xmlns:p14="http://schemas.microsoft.com/office/powerpoint/2010/main" val="3060241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Literal/non-literal meaning divide | U Stuttgart 2016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dirty="0"/>
              <a:t>20.11.2015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dirty="0"/>
              <a:t>Holden Härtl | U Kassel</a:t>
            </a:r>
          </a:p>
        </p:txBody>
      </p:sp>
    </p:spTree>
    <p:extLst>
      <p:ext uri="{BB962C8B-B14F-4D97-AF65-F5344CB8AC3E}">
        <p14:creationId xmlns:p14="http://schemas.microsoft.com/office/powerpoint/2010/main" val="1725295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Literal/non-literal meaning divide | U Stuttgart 2016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20.11.2015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/>
              <a:t>Holden Härtl | U Kassel</a:t>
            </a:r>
          </a:p>
        </p:txBody>
      </p:sp>
    </p:spTree>
    <p:extLst>
      <p:ext uri="{BB962C8B-B14F-4D97-AF65-F5344CB8AC3E}">
        <p14:creationId xmlns:p14="http://schemas.microsoft.com/office/powerpoint/2010/main" val="3290652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Literal/non-literal meaning divide | U Stuttgart 2016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dirty="0"/>
              <a:t>20.11.2015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dirty="0"/>
              <a:t>Holden Härtl | U Kassel</a:t>
            </a:r>
          </a:p>
        </p:txBody>
      </p:sp>
    </p:spTree>
    <p:extLst>
      <p:ext uri="{BB962C8B-B14F-4D97-AF65-F5344CB8AC3E}">
        <p14:creationId xmlns:p14="http://schemas.microsoft.com/office/powerpoint/2010/main" val="3582782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Literal/non-literal meaning divide | U Stuttgart 2016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dirty="0"/>
              <a:t>20.11.2015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dirty="0"/>
              <a:t>Holden Härtl | U Kassel</a:t>
            </a:r>
          </a:p>
        </p:txBody>
      </p:sp>
    </p:spTree>
    <p:extLst>
      <p:ext uri="{BB962C8B-B14F-4D97-AF65-F5344CB8AC3E}">
        <p14:creationId xmlns:p14="http://schemas.microsoft.com/office/powerpoint/2010/main" val="2502280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Literal/non-literal meaning divide | U Stuttgart 2016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dirty="0"/>
              <a:t>20.11.2015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dirty="0"/>
              <a:t>Holden Härtl | U Kassel</a:t>
            </a:r>
          </a:p>
        </p:txBody>
      </p:sp>
    </p:spTree>
    <p:extLst>
      <p:ext uri="{BB962C8B-B14F-4D97-AF65-F5344CB8AC3E}">
        <p14:creationId xmlns:p14="http://schemas.microsoft.com/office/powerpoint/2010/main" val="2372633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Literal/non-literal meaning divide | U Stuttgart 2016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dirty="0"/>
              <a:t>20.11.2015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dirty="0"/>
              <a:t>Holden Härtl | U Kassel</a:t>
            </a:r>
          </a:p>
        </p:txBody>
      </p:sp>
    </p:spTree>
    <p:extLst>
      <p:ext uri="{BB962C8B-B14F-4D97-AF65-F5344CB8AC3E}">
        <p14:creationId xmlns:p14="http://schemas.microsoft.com/office/powerpoint/2010/main" val="3220069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Literal/non-literal meaning divide | U Stuttgart 2016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20.11.2015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/>
              <a:t>Holden Härtl | U Kassel</a:t>
            </a:r>
          </a:p>
        </p:txBody>
      </p:sp>
    </p:spTree>
    <p:extLst>
      <p:ext uri="{BB962C8B-B14F-4D97-AF65-F5344CB8AC3E}">
        <p14:creationId xmlns:p14="http://schemas.microsoft.com/office/powerpoint/2010/main" val="4156841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Literal/non-literal meaning divide | U Stuttgart 2016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20.11.2015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/>
              <a:t>Holden Härtl | U Kassel</a:t>
            </a:r>
          </a:p>
        </p:txBody>
      </p:sp>
    </p:spTree>
    <p:extLst>
      <p:ext uri="{BB962C8B-B14F-4D97-AF65-F5344CB8AC3E}">
        <p14:creationId xmlns:p14="http://schemas.microsoft.com/office/powerpoint/2010/main" val="504487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20.11.2015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Holden Härtl | U Kassel</a:t>
            </a:r>
          </a:p>
        </p:txBody>
      </p:sp>
    </p:spTree>
    <p:extLst>
      <p:ext uri="{BB962C8B-B14F-4D97-AF65-F5344CB8AC3E}">
        <p14:creationId xmlns:p14="http://schemas.microsoft.com/office/powerpoint/2010/main" val="311204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Literal/non-literal meaning divide | U Stuttgart 2016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dirty="0"/>
              <a:t>20.11.2015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dirty="0"/>
              <a:t>Holden Härtl | U Kassel</a:t>
            </a:r>
          </a:p>
        </p:txBody>
      </p:sp>
    </p:spTree>
    <p:extLst>
      <p:ext uri="{BB962C8B-B14F-4D97-AF65-F5344CB8AC3E}">
        <p14:creationId xmlns:p14="http://schemas.microsoft.com/office/powerpoint/2010/main" val="4205587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Literal/non-literal meaning divide | U Stuttgart 2016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dirty="0"/>
              <a:t>20.11.2015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dirty="0"/>
              <a:t>Holden Härtl | U Kassel</a:t>
            </a:r>
          </a:p>
        </p:txBody>
      </p:sp>
    </p:spTree>
    <p:extLst>
      <p:ext uri="{BB962C8B-B14F-4D97-AF65-F5344CB8AC3E}">
        <p14:creationId xmlns:p14="http://schemas.microsoft.com/office/powerpoint/2010/main" val="219341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Literal/non-literal meaning divide | U Stuttgart 2016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20.11.2015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/>
              <a:t>Holden Härtl | U Kassel</a:t>
            </a:r>
          </a:p>
        </p:txBody>
      </p:sp>
    </p:spTree>
    <p:extLst>
      <p:ext uri="{BB962C8B-B14F-4D97-AF65-F5344CB8AC3E}">
        <p14:creationId xmlns:p14="http://schemas.microsoft.com/office/powerpoint/2010/main" val="279098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Literal/non-literal meaning divide | U Stuttgart 2016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dirty="0"/>
              <a:t>20.11.2015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dirty="0"/>
              <a:t>Holden Härtl | U Kassel</a:t>
            </a:r>
          </a:p>
        </p:txBody>
      </p:sp>
    </p:spTree>
    <p:extLst>
      <p:ext uri="{BB962C8B-B14F-4D97-AF65-F5344CB8AC3E}">
        <p14:creationId xmlns:p14="http://schemas.microsoft.com/office/powerpoint/2010/main" val="890690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Literal/non-literal meaning divide | U Stuttgart 2016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dirty="0"/>
              <a:t>20.11.2015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dirty="0"/>
              <a:t>Holden Härtl | U Kassel</a:t>
            </a:r>
          </a:p>
        </p:txBody>
      </p:sp>
    </p:spTree>
    <p:extLst>
      <p:ext uri="{BB962C8B-B14F-4D97-AF65-F5344CB8AC3E}">
        <p14:creationId xmlns:p14="http://schemas.microsoft.com/office/powerpoint/2010/main" val="3640046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Literal/non-literal meaning divide | U Stuttgart 2016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20.11.2015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/>
              <a:t>Holden Härtl | U Kassel</a:t>
            </a:r>
          </a:p>
        </p:txBody>
      </p:sp>
    </p:spTree>
    <p:extLst>
      <p:ext uri="{BB962C8B-B14F-4D97-AF65-F5344CB8AC3E}">
        <p14:creationId xmlns:p14="http://schemas.microsoft.com/office/powerpoint/2010/main" val="4097341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Literal/non-literal meaning divide | U Stuttgart 2016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dirty="0"/>
              <a:t>20.11.2015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dirty="0"/>
              <a:t>Holden Härtl | U Kassel</a:t>
            </a:r>
          </a:p>
        </p:txBody>
      </p:sp>
    </p:spTree>
    <p:extLst>
      <p:ext uri="{BB962C8B-B14F-4D97-AF65-F5344CB8AC3E}">
        <p14:creationId xmlns:p14="http://schemas.microsoft.com/office/powerpoint/2010/main" val="2914029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Literal/non-literal meaning divide | U Stuttgart 2016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dirty="0"/>
              <a:t>20.11.2015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dirty="0"/>
              <a:t>Holden Härtl | U Kassel</a:t>
            </a:r>
          </a:p>
        </p:txBody>
      </p:sp>
    </p:spTree>
    <p:extLst>
      <p:ext uri="{BB962C8B-B14F-4D97-AF65-F5344CB8AC3E}">
        <p14:creationId xmlns:p14="http://schemas.microsoft.com/office/powerpoint/2010/main" val="124233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Ereignissemantik | Stuttgart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AB9-BEA4-452D-A1FB-D38A53DA18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74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Ereignissemantik | Stuttgart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AB9-BEA4-452D-A1FB-D38A53DA18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56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Ereignissemantik | Stuttgart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AB9-BEA4-452D-A1FB-D38A53DA18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93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Ereignissemantik | Stuttgart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AB9-BEA4-452D-A1FB-D38A53DA18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11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Ereignissemantik | Stuttgart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AB9-BEA4-452D-A1FB-D38A53DA18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13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Ereignissemantik | Stuttgart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AB9-BEA4-452D-A1FB-D38A53DA18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68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Ereignissemantik | Stuttgart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AB9-BEA4-452D-A1FB-D38A53DA18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4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Ereignissemantik | Stuttgart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AB9-BEA4-452D-A1FB-D38A53DA18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70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Ereignissemantik | Stuttgart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AB9-BEA4-452D-A1FB-D38A53DA18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11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Ereignissemantik | Stuttgart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AB9-BEA4-452D-A1FB-D38A53DA18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48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Ereignissemantik | Stuttgart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AB9-BEA4-452D-A1FB-D38A53DA18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95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20.11.2015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Ereignissemantik | Stuttgart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C3AB9-BEA4-452D-A1FB-D38A53DA18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3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643978" y="3888631"/>
            <a:ext cx="842486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Lucida Sans" panose="020B0602030504020204" pitchFamily="34" charset="0"/>
                <a:cs typeface="Lucida Sans" pitchFamily="34" charset="0"/>
              </a:rPr>
              <a:t>Holden Härtl</a:t>
            </a:r>
          </a:p>
          <a:p>
            <a:pPr>
              <a:spcBef>
                <a:spcPct val="50000"/>
              </a:spcBef>
            </a:pPr>
            <a:r>
              <a:rPr lang="de-DE" sz="1400" dirty="0">
                <a:latin typeface="Lucida Sans" panose="020B0602030504020204" pitchFamily="34" charset="0"/>
                <a:cs typeface="Lucida Sans" pitchFamily="34" charset="0"/>
              </a:rPr>
              <a:t>Chair </a:t>
            </a:r>
            <a:r>
              <a:rPr lang="de-DE" sz="1400" dirty="0" err="1">
                <a:latin typeface="Lucida Sans" panose="020B0602030504020204" pitchFamily="34" charset="0"/>
                <a:cs typeface="Lucida Sans" pitchFamily="34" charset="0"/>
              </a:rPr>
              <a:t>of</a:t>
            </a:r>
            <a:r>
              <a:rPr lang="de-DE" sz="1400" dirty="0">
                <a:latin typeface="Lucida Sans" panose="020B0602030504020204" pitchFamily="34" charset="0"/>
                <a:cs typeface="Lucida Sans" pitchFamily="34" charset="0"/>
              </a:rPr>
              <a:t> English </a:t>
            </a:r>
            <a:r>
              <a:rPr lang="de-DE" sz="1400" dirty="0" err="1">
                <a:latin typeface="Lucida Sans" panose="020B0602030504020204" pitchFamily="34" charset="0"/>
                <a:cs typeface="Lucida Sans" pitchFamily="34" charset="0"/>
              </a:rPr>
              <a:t>Linguistics</a:t>
            </a:r>
            <a:endParaRPr lang="de-DE" sz="1400" dirty="0">
              <a:latin typeface="Lucida Sans" panose="020B0602030504020204" pitchFamily="34" charset="0"/>
              <a:cs typeface="Lucida Sans" pitchFamily="34" charset="0"/>
            </a:endParaRPr>
          </a:p>
          <a:p>
            <a:pPr>
              <a:spcBef>
                <a:spcPct val="50000"/>
              </a:spcBef>
            </a:pPr>
            <a:r>
              <a:rPr lang="de-DE" sz="1400" dirty="0">
                <a:latin typeface="Lucida Sans" panose="020B0602030504020204" pitchFamily="34" charset="0"/>
                <a:cs typeface="Lucida Sans" pitchFamily="34" charset="0"/>
              </a:rPr>
              <a:t>Faculty </a:t>
            </a:r>
            <a:r>
              <a:rPr lang="de-DE" sz="1400" dirty="0" err="1">
                <a:latin typeface="Lucida Sans" panose="020B0602030504020204" pitchFamily="34" charset="0"/>
                <a:cs typeface="Lucida Sans" pitchFamily="34" charset="0"/>
              </a:rPr>
              <a:t>of</a:t>
            </a:r>
            <a:r>
              <a:rPr lang="de-DE" sz="1400" dirty="0">
                <a:latin typeface="Lucida Sans" panose="020B0602030504020204" pitchFamily="34" charset="0"/>
                <a:cs typeface="Lucida Sans" pitchFamily="34" charset="0"/>
              </a:rPr>
              <a:t> </a:t>
            </a:r>
            <a:r>
              <a:rPr lang="de-DE" sz="1400" dirty="0" err="1">
                <a:latin typeface="Lucida Sans" panose="020B0602030504020204" pitchFamily="34" charset="0"/>
                <a:cs typeface="Lucida Sans" pitchFamily="34" charset="0"/>
              </a:rPr>
              <a:t>Humanities</a:t>
            </a:r>
            <a:r>
              <a:rPr lang="de-DE" sz="1400" dirty="0">
                <a:latin typeface="Lucida Sans" panose="020B0602030504020204" pitchFamily="34" charset="0"/>
                <a:cs typeface="Lucida Sans" pitchFamily="34" charset="0"/>
              </a:rPr>
              <a:t> and Cultural Studies </a:t>
            </a:r>
          </a:p>
          <a:p>
            <a:pPr>
              <a:spcBef>
                <a:spcPct val="50000"/>
              </a:spcBef>
            </a:pPr>
            <a:r>
              <a:rPr lang="de-DE" sz="1400" dirty="0">
                <a:latin typeface="Lucida Sans" panose="020B0602030504020204" pitchFamily="34" charset="0"/>
                <a:cs typeface="Lucida Sans" pitchFamily="34" charset="0"/>
              </a:rPr>
              <a:t>Universität Kassel</a:t>
            </a:r>
          </a:p>
        </p:txBody>
      </p:sp>
      <p:sp>
        <p:nvSpPr>
          <p:cNvPr id="76" name="Text 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756551"/>
            <a:ext cx="9143999" cy="738664"/>
          </a:xfrm>
          <a:prstGeom prst="rect">
            <a:avLst/>
          </a:prstGeom>
          <a:solidFill>
            <a:srgbClr val="C00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23888">
              <a:spcBef>
                <a:spcPts val="600"/>
              </a:spcBef>
              <a:spcAft>
                <a:spcPts val="600"/>
              </a:spcAft>
            </a:pPr>
            <a:r>
              <a:rPr lang="en-US" sz="2100" dirty="0">
                <a:solidFill>
                  <a:schemeClr val="bg1"/>
                </a:solidFill>
                <a:latin typeface="Lucida Sans" panose="020B0602030504020204" pitchFamily="34" charset="0"/>
              </a:rPr>
              <a:t>	</a:t>
            </a:r>
            <a:r>
              <a:rPr lang="en-US" sz="2100" i="1" dirty="0">
                <a:solidFill>
                  <a:schemeClr val="bg1"/>
                </a:solidFill>
                <a:latin typeface="Lucida Sans" panose="020B0602030504020204" pitchFamily="34" charset="0"/>
              </a:rPr>
              <a:t>Rain starts with a consonant – </a:t>
            </a:r>
            <a:r>
              <a:rPr lang="en-US" sz="2100" dirty="0">
                <a:solidFill>
                  <a:schemeClr val="bg1"/>
                </a:solidFill>
                <a:latin typeface="Lucida Sans" panose="020B0602030504020204" pitchFamily="34" charset="0"/>
              </a:rPr>
              <a:t>Is quotation part of 	compositional grammar?</a:t>
            </a:r>
          </a:p>
        </p:txBody>
      </p:sp>
      <p:grpSp>
        <p:nvGrpSpPr>
          <p:cNvPr id="77" name="Gruppieren 76"/>
          <p:cNvGrpSpPr/>
          <p:nvPr/>
        </p:nvGrpSpPr>
        <p:grpSpPr>
          <a:xfrm>
            <a:off x="260752" y="380131"/>
            <a:ext cx="9097610" cy="6132513"/>
            <a:chOff x="201613" y="333375"/>
            <a:chExt cx="9215437" cy="6132513"/>
          </a:xfrm>
        </p:grpSpPr>
        <p:cxnSp>
          <p:nvCxnSpPr>
            <p:cNvPr id="78" name="Gerade Verbindung 21"/>
            <p:cNvCxnSpPr>
              <a:cxnSpLocks noChangeShapeType="1"/>
            </p:cNvCxnSpPr>
            <p:nvPr userDrawn="1"/>
          </p:nvCxnSpPr>
          <p:spPr bwMode="auto">
            <a:xfrm>
              <a:off x="284163" y="333375"/>
              <a:ext cx="996950" cy="0"/>
            </a:xfrm>
            <a:prstGeom prst="line">
              <a:avLst/>
            </a:prstGeom>
            <a:noFill/>
            <a:ln w="15875" algn="ctr">
              <a:solidFill>
                <a:srgbClr val="808992"/>
              </a:solidFill>
              <a:round/>
              <a:headEnd/>
              <a:tailEnd/>
            </a:ln>
          </p:spPr>
        </p:cxnSp>
        <p:cxnSp>
          <p:nvCxnSpPr>
            <p:cNvPr id="79" name="Gerade Verbindung 23"/>
            <p:cNvCxnSpPr>
              <a:cxnSpLocks noChangeShapeType="1"/>
            </p:cNvCxnSpPr>
            <p:nvPr userDrawn="1"/>
          </p:nvCxnSpPr>
          <p:spPr bwMode="auto">
            <a:xfrm rot="5400000">
              <a:off x="-2667794" y="3285332"/>
              <a:ext cx="5903913" cy="0"/>
            </a:xfrm>
            <a:prstGeom prst="line">
              <a:avLst/>
            </a:prstGeom>
            <a:noFill/>
            <a:ln w="15875" algn="ctr">
              <a:solidFill>
                <a:srgbClr val="808992"/>
              </a:solidFill>
              <a:round/>
              <a:headEnd/>
              <a:tailEnd/>
            </a:ln>
          </p:spPr>
        </p:cxnSp>
        <p:cxnSp>
          <p:nvCxnSpPr>
            <p:cNvPr id="80" name="Gerade Verbindung 25"/>
            <p:cNvCxnSpPr>
              <a:cxnSpLocks noChangeShapeType="1"/>
            </p:cNvCxnSpPr>
            <p:nvPr userDrawn="1"/>
          </p:nvCxnSpPr>
          <p:spPr bwMode="auto">
            <a:xfrm rot="10800000">
              <a:off x="415925" y="404813"/>
              <a:ext cx="865188" cy="0"/>
            </a:xfrm>
            <a:prstGeom prst="line">
              <a:avLst/>
            </a:prstGeom>
            <a:noFill/>
            <a:ln w="15875" algn="ctr">
              <a:solidFill>
                <a:srgbClr val="E6ABB6"/>
              </a:solidFill>
              <a:round/>
              <a:headEnd/>
              <a:tailEnd/>
            </a:ln>
          </p:spPr>
        </p:cxnSp>
        <p:cxnSp>
          <p:nvCxnSpPr>
            <p:cNvPr id="81" name="Gerade Verbindung 27"/>
            <p:cNvCxnSpPr>
              <a:cxnSpLocks noChangeShapeType="1"/>
            </p:cNvCxnSpPr>
            <p:nvPr userDrawn="1"/>
          </p:nvCxnSpPr>
          <p:spPr bwMode="auto">
            <a:xfrm rot="5400000">
              <a:off x="-2527300" y="3348038"/>
              <a:ext cx="5886450" cy="0"/>
            </a:xfrm>
            <a:prstGeom prst="line">
              <a:avLst/>
            </a:prstGeom>
            <a:noFill/>
            <a:ln w="15875" algn="ctr">
              <a:solidFill>
                <a:srgbClr val="E6ABB6"/>
              </a:solidFill>
              <a:round/>
              <a:headEnd/>
              <a:tailEnd/>
            </a:ln>
          </p:spPr>
        </p:cxnSp>
        <p:cxnSp>
          <p:nvCxnSpPr>
            <p:cNvPr id="82" name="Gerade Verbindung 31"/>
            <p:cNvCxnSpPr>
              <a:cxnSpLocks noChangeShapeType="1"/>
            </p:cNvCxnSpPr>
            <p:nvPr userDrawn="1"/>
          </p:nvCxnSpPr>
          <p:spPr bwMode="auto">
            <a:xfrm rot="10800000">
              <a:off x="207963" y="511175"/>
              <a:ext cx="1073150" cy="0"/>
            </a:xfrm>
            <a:prstGeom prst="line">
              <a:avLst/>
            </a:prstGeom>
            <a:noFill/>
            <a:ln w="15875" algn="ctr">
              <a:solidFill>
                <a:srgbClr val="8B1141"/>
              </a:solidFill>
              <a:round/>
              <a:headEnd/>
              <a:tailEnd/>
            </a:ln>
          </p:spPr>
        </p:cxnSp>
        <p:cxnSp>
          <p:nvCxnSpPr>
            <p:cNvPr id="83" name="Gerade Verbindung 33"/>
            <p:cNvCxnSpPr>
              <a:cxnSpLocks noChangeShapeType="1"/>
            </p:cNvCxnSpPr>
            <p:nvPr userDrawn="1"/>
          </p:nvCxnSpPr>
          <p:spPr bwMode="auto">
            <a:xfrm rot="5400000">
              <a:off x="-2712244" y="3431382"/>
              <a:ext cx="5840413" cy="0"/>
            </a:xfrm>
            <a:prstGeom prst="line">
              <a:avLst/>
            </a:prstGeom>
            <a:noFill/>
            <a:ln w="15875" algn="ctr">
              <a:solidFill>
                <a:srgbClr val="8B1141"/>
              </a:solidFill>
              <a:round/>
              <a:headEnd/>
              <a:tailEnd/>
            </a:ln>
          </p:spPr>
        </p:cxnSp>
        <p:cxnSp>
          <p:nvCxnSpPr>
            <p:cNvPr id="84" name="Gerade Verbindung 35"/>
            <p:cNvCxnSpPr>
              <a:cxnSpLocks noChangeShapeType="1"/>
            </p:cNvCxnSpPr>
            <p:nvPr userDrawn="1"/>
          </p:nvCxnSpPr>
          <p:spPr bwMode="auto">
            <a:xfrm rot="10800000">
              <a:off x="484188" y="571500"/>
              <a:ext cx="796925" cy="0"/>
            </a:xfrm>
            <a:prstGeom prst="line">
              <a:avLst/>
            </a:prstGeom>
            <a:noFill/>
            <a:ln w="15875" algn="ctr">
              <a:solidFill>
                <a:srgbClr val="C5C7C8"/>
              </a:solidFill>
              <a:round/>
              <a:headEnd/>
              <a:tailEnd/>
            </a:ln>
          </p:spPr>
        </p:cxnSp>
        <p:cxnSp>
          <p:nvCxnSpPr>
            <p:cNvPr id="85" name="Gerade Verbindung 37"/>
            <p:cNvCxnSpPr>
              <a:cxnSpLocks noChangeShapeType="1"/>
            </p:cNvCxnSpPr>
            <p:nvPr userDrawn="1"/>
          </p:nvCxnSpPr>
          <p:spPr bwMode="auto">
            <a:xfrm rot="5400000">
              <a:off x="-2437606" y="3493294"/>
              <a:ext cx="5843588" cy="0"/>
            </a:xfrm>
            <a:prstGeom prst="line">
              <a:avLst/>
            </a:prstGeom>
            <a:noFill/>
            <a:ln w="15875" algn="ctr">
              <a:solidFill>
                <a:srgbClr val="C5C7C8"/>
              </a:solidFill>
              <a:round/>
              <a:headEnd/>
              <a:tailEnd/>
            </a:ln>
          </p:spPr>
        </p:cxnSp>
        <p:cxnSp>
          <p:nvCxnSpPr>
            <p:cNvPr id="86" name="Gerade Verbindung 39"/>
            <p:cNvCxnSpPr>
              <a:cxnSpLocks noChangeShapeType="1"/>
            </p:cNvCxnSpPr>
            <p:nvPr userDrawn="1"/>
          </p:nvCxnSpPr>
          <p:spPr bwMode="auto">
            <a:xfrm rot="10800000">
              <a:off x="357188" y="635000"/>
              <a:ext cx="923925" cy="0"/>
            </a:xfrm>
            <a:prstGeom prst="line">
              <a:avLst/>
            </a:prstGeom>
            <a:noFill/>
            <a:ln w="15875" algn="ctr">
              <a:solidFill>
                <a:srgbClr val="C5005A"/>
              </a:solidFill>
              <a:round/>
              <a:headEnd/>
              <a:tailEnd/>
            </a:ln>
          </p:spPr>
        </p:cxnSp>
        <p:cxnSp>
          <p:nvCxnSpPr>
            <p:cNvPr id="87" name="Gerade Verbindung 41"/>
            <p:cNvCxnSpPr>
              <a:cxnSpLocks noChangeShapeType="1"/>
            </p:cNvCxnSpPr>
            <p:nvPr userDrawn="1"/>
          </p:nvCxnSpPr>
          <p:spPr bwMode="auto">
            <a:xfrm rot="5400000">
              <a:off x="-2558256" y="3550444"/>
              <a:ext cx="5830888" cy="0"/>
            </a:xfrm>
            <a:prstGeom prst="line">
              <a:avLst/>
            </a:prstGeom>
            <a:noFill/>
            <a:ln w="15875" algn="ctr">
              <a:solidFill>
                <a:srgbClr val="C5005A"/>
              </a:solidFill>
              <a:round/>
              <a:headEnd/>
              <a:tailEnd/>
            </a:ln>
          </p:spPr>
        </p:cxnSp>
        <p:cxnSp>
          <p:nvCxnSpPr>
            <p:cNvPr id="88" name="Gerade Verbindung 56"/>
            <p:cNvCxnSpPr>
              <a:cxnSpLocks noChangeShapeType="1"/>
            </p:cNvCxnSpPr>
            <p:nvPr userDrawn="1"/>
          </p:nvCxnSpPr>
          <p:spPr bwMode="auto">
            <a:xfrm>
              <a:off x="488950" y="6408738"/>
              <a:ext cx="8928100" cy="0"/>
            </a:xfrm>
            <a:prstGeom prst="line">
              <a:avLst/>
            </a:prstGeom>
            <a:noFill/>
            <a:ln w="15875" algn="ctr">
              <a:solidFill>
                <a:srgbClr val="C5C7C8"/>
              </a:solidFill>
              <a:round/>
              <a:headEnd/>
              <a:tailEnd/>
            </a:ln>
          </p:spPr>
        </p:cxnSp>
        <p:cxnSp>
          <p:nvCxnSpPr>
            <p:cNvPr id="89" name="Gerade Verbindung 57"/>
            <p:cNvCxnSpPr>
              <a:cxnSpLocks noChangeShapeType="1"/>
            </p:cNvCxnSpPr>
            <p:nvPr userDrawn="1"/>
          </p:nvCxnSpPr>
          <p:spPr bwMode="auto">
            <a:xfrm rot="10800000">
              <a:off x="409575" y="6292850"/>
              <a:ext cx="9007475" cy="0"/>
            </a:xfrm>
            <a:prstGeom prst="line">
              <a:avLst/>
            </a:prstGeom>
            <a:noFill/>
            <a:ln w="15875" algn="ctr">
              <a:solidFill>
                <a:srgbClr val="E6ABB6"/>
              </a:solidFill>
              <a:round/>
              <a:headEnd/>
              <a:tailEnd/>
            </a:ln>
          </p:spPr>
        </p:cxnSp>
        <p:cxnSp>
          <p:nvCxnSpPr>
            <p:cNvPr id="90" name="Gerade Verbindung 58"/>
            <p:cNvCxnSpPr>
              <a:cxnSpLocks noChangeShapeType="1"/>
            </p:cNvCxnSpPr>
            <p:nvPr userDrawn="1"/>
          </p:nvCxnSpPr>
          <p:spPr bwMode="auto">
            <a:xfrm rot="10800000">
              <a:off x="352425" y="6465888"/>
              <a:ext cx="9064625" cy="0"/>
            </a:xfrm>
            <a:prstGeom prst="line">
              <a:avLst/>
            </a:prstGeom>
            <a:noFill/>
            <a:ln w="15875" algn="ctr">
              <a:solidFill>
                <a:srgbClr val="C5005A"/>
              </a:solidFill>
              <a:round/>
              <a:headEnd/>
              <a:tailEnd/>
            </a:ln>
          </p:spPr>
        </p:cxnSp>
        <p:cxnSp>
          <p:nvCxnSpPr>
            <p:cNvPr id="91" name="Gerade Verbindung 59"/>
            <p:cNvCxnSpPr>
              <a:cxnSpLocks noChangeShapeType="1"/>
            </p:cNvCxnSpPr>
            <p:nvPr userDrawn="1"/>
          </p:nvCxnSpPr>
          <p:spPr bwMode="auto">
            <a:xfrm rot="10800000">
              <a:off x="285750" y="6237288"/>
              <a:ext cx="9131300" cy="0"/>
            </a:xfrm>
            <a:prstGeom prst="line">
              <a:avLst/>
            </a:prstGeom>
            <a:noFill/>
            <a:ln w="15875" algn="ctr">
              <a:solidFill>
                <a:srgbClr val="808992"/>
              </a:solidFill>
              <a:round/>
              <a:headEnd/>
              <a:tailEnd/>
            </a:ln>
          </p:spPr>
        </p:cxnSp>
        <p:cxnSp>
          <p:nvCxnSpPr>
            <p:cNvPr id="92" name="Gerade Verbindung 60"/>
            <p:cNvCxnSpPr>
              <a:cxnSpLocks noChangeShapeType="1"/>
            </p:cNvCxnSpPr>
            <p:nvPr userDrawn="1"/>
          </p:nvCxnSpPr>
          <p:spPr bwMode="auto">
            <a:xfrm rot="10800000">
              <a:off x="201613" y="6351588"/>
              <a:ext cx="9215437" cy="0"/>
            </a:xfrm>
            <a:prstGeom prst="line">
              <a:avLst/>
            </a:prstGeom>
            <a:noFill/>
            <a:ln w="15875" algn="ctr">
              <a:solidFill>
                <a:srgbClr val="8B1141"/>
              </a:solidFill>
              <a:round/>
              <a:headEnd/>
              <a:tailEnd/>
            </a:ln>
          </p:spPr>
        </p:cxnSp>
      </p:grpSp>
      <p:pic>
        <p:nvPicPr>
          <p:cNvPr id="6" name="Grafik 5" descr="Logo English Linguistics U Kassel">
            <a:extLst>
              <a:ext uri="{FF2B5EF4-FFF2-40B4-BE49-F238E27FC236}">
                <a16:creationId xmlns:a16="http://schemas.microsoft.com/office/drawing/2014/main" id="{2F6744C6-8C04-46E8-A5DF-9D60C03FC9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8797"/>
            <a:ext cx="1152128" cy="805753"/>
          </a:xfrm>
          <a:prstGeom prst="rect">
            <a:avLst/>
          </a:prstGeom>
        </p:spPr>
      </p:pic>
      <p:pic>
        <p:nvPicPr>
          <p:cNvPr id="8" name="Grafik 7" descr="Logo U Kassel">
            <a:extLst>
              <a:ext uri="{FF2B5EF4-FFF2-40B4-BE49-F238E27FC236}">
                <a16:creationId xmlns:a16="http://schemas.microsoft.com/office/drawing/2014/main" id="{A78A5CCD-17AB-4BF6-8D32-32A1B6B35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06" y="232815"/>
            <a:ext cx="2251546" cy="6502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85787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>
              <a:spcBef>
                <a:spcPct val="50000"/>
              </a:spcBef>
            </a:pPr>
            <a:r>
              <a:rPr lang="en-US" sz="2800" noProof="1">
                <a:solidFill>
                  <a:schemeClr val="bg1"/>
                </a:solidFill>
                <a:latin typeface="Lucida Sans" panose="020B0602030504020204" pitchFamily="34" charset="0"/>
                <a:cs typeface="Courier New" pitchFamily="49" charset="0"/>
              </a:rPr>
              <a:t>Camp A: Compositional</a:t>
            </a:r>
            <a:endParaRPr lang="en-US" i="1" noProof="1">
              <a:solidFill>
                <a:schemeClr val="bg1"/>
              </a:solidFill>
              <a:latin typeface="Lucida Sans" panose="020B0602030504020204" pitchFamily="34" charset="0"/>
              <a:cs typeface="Courier New" pitchFamily="49" charset="0"/>
            </a:endParaRPr>
          </a:p>
        </p:txBody>
      </p:sp>
      <p:grpSp>
        <p:nvGrpSpPr>
          <p:cNvPr id="53" name="Group 4"/>
          <p:cNvGrpSpPr>
            <a:grpSpLocks/>
          </p:cNvGrpSpPr>
          <p:nvPr/>
        </p:nvGrpSpPr>
        <p:grpSpPr bwMode="auto">
          <a:xfrm rot="-5400000">
            <a:off x="8437562" y="-77787"/>
            <a:ext cx="288925" cy="647700"/>
            <a:chOff x="5136" y="960"/>
            <a:chExt cx="528" cy="864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2" name="Oval 13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9" name="Oval 20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0" name="Oval 21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1" name="Oval 22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2" name="Oval 23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3" name="Oval 24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4" name="Oval 25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5" name="Oval 26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6" name="Oval 27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8" name="Oval 29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9" name="Oval 30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2" name="Oval 33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3" name="Oval 34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</p:grpSp>
      <p:sp>
        <p:nvSpPr>
          <p:cNvPr id="9" name="Text Box 3">
            <a:extLst>
              <a:ext uri="{FF2B5EF4-FFF2-40B4-BE49-F238E27FC236}">
                <a16:creationId xmlns:a16="http://schemas.microsoft.com/office/drawing/2014/main" id="{1BD968D8-541D-5C5A-3C20-1A14BBAAA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86" y="1102485"/>
            <a:ext cx="8748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Rabern (2023), for example:</a:t>
            </a:r>
            <a:endParaRPr lang="en-US" sz="1200" b="1" noProof="1">
              <a:solidFill>
                <a:srgbClr val="FF0000"/>
              </a:solidFill>
              <a:latin typeface="Lucida Sans" panose="020B0602030504020204" pitchFamily="34" charset="0"/>
              <a:cs typeface="Courier New" pitchFamily="49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72139EF-3CB9-31A7-0260-B9C44FA3D64D}"/>
              </a:ext>
            </a:extLst>
          </p:cNvPr>
          <p:cNvSpPr txBox="1"/>
          <p:nvPr/>
        </p:nvSpPr>
        <p:spPr>
          <a:xfrm>
            <a:off x="899592" y="20618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effectLst/>
                <a:latin typeface="Helvetica" pitchFamily="2" charset="0"/>
              </a:rPr>
              <a:t>[</a:t>
            </a:r>
            <a:r>
              <a:rPr lang="de-DE" baseline="-25000" dirty="0">
                <a:effectLst/>
                <a:latin typeface="Helvetica" pitchFamily="2" charset="0"/>
              </a:rPr>
              <a:t>S</a:t>
            </a:r>
            <a:r>
              <a:rPr lang="de-DE" dirty="0">
                <a:effectLst/>
                <a:latin typeface="Helvetica" pitchFamily="2" charset="0"/>
              </a:rPr>
              <a:t>[</a:t>
            </a:r>
            <a:r>
              <a:rPr lang="de-DE" baseline="-25000" dirty="0">
                <a:effectLst/>
                <a:latin typeface="Helvetica" pitchFamily="2" charset="0"/>
              </a:rPr>
              <a:t>NP</a:t>
            </a:r>
            <a:r>
              <a:rPr lang="de-DE" dirty="0">
                <a:effectLst/>
                <a:latin typeface="Helvetica" pitchFamily="2" charset="0"/>
              </a:rPr>
              <a:t> Cicero ][</a:t>
            </a:r>
            <a:r>
              <a:rPr lang="de-DE" baseline="-25000" dirty="0">
                <a:effectLst/>
                <a:latin typeface="Helvetica" pitchFamily="2" charset="0"/>
              </a:rPr>
              <a:t>VP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is</a:t>
            </a:r>
            <a:r>
              <a:rPr lang="de-DE" dirty="0">
                <a:effectLst/>
                <a:latin typeface="Helvetica" pitchFamily="2" charset="0"/>
              </a:rPr>
              <a:t> human]]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DCE97AB-7345-61D3-1C42-296B67CBA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06" y="1646310"/>
            <a:ext cx="5971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2" lvl="1">
              <a:spcBef>
                <a:spcPct val="50000"/>
              </a:spcBef>
              <a:tabLst>
                <a:tab pos="525463" algn="l"/>
                <a:tab pos="788988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(1)	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Cicero is human.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878CE4D-8466-D854-7963-FA7BD73C72EB}"/>
              </a:ext>
            </a:extLst>
          </p:cNvPr>
          <p:cNvSpPr txBox="1"/>
          <p:nvPr/>
        </p:nvSpPr>
        <p:spPr>
          <a:xfrm>
            <a:off x="899592" y="3124418"/>
            <a:ext cx="6696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effectLst/>
                <a:latin typeface="Helvetica" pitchFamily="2" charset="0"/>
              </a:rPr>
              <a:t>[</a:t>
            </a:r>
            <a:r>
              <a:rPr lang="de-DE" baseline="-25000" dirty="0">
                <a:effectLst/>
                <a:latin typeface="Helvetica" pitchFamily="2" charset="0"/>
              </a:rPr>
              <a:t>S</a:t>
            </a:r>
            <a:r>
              <a:rPr lang="de-DE" dirty="0">
                <a:effectLst/>
                <a:latin typeface="Helvetica" pitchFamily="2" charset="0"/>
              </a:rPr>
              <a:t>[</a:t>
            </a:r>
            <a:r>
              <a:rPr lang="de-DE" baseline="-25000" dirty="0">
                <a:effectLst/>
                <a:latin typeface="Helvetica" pitchFamily="2" charset="0"/>
              </a:rPr>
              <a:t>NP</a:t>
            </a:r>
            <a:r>
              <a:rPr lang="de-DE" dirty="0">
                <a:solidFill>
                  <a:srgbClr val="3399FF"/>
                </a:solidFill>
                <a:effectLst/>
                <a:latin typeface="Helvetica" pitchFamily="2" charset="0"/>
              </a:rPr>
              <a:t>[</a:t>
            </a:r>
            <a:r>
              <a:rPr lang="de-DE" baseline="-25000" dirty="0">
                <a:solidFill>
                  <a:srgbClr val="3399FF"/>
                </a:solidFill>
                <a:effectLst/>
                <a:latin typeface="Helvetica" pitchFamily="2" charset="0"/>
              </a:rPr>
              <a:t>Q</a:t>
            </a:r>
            <a:r>
              <a:rPr lang="de-DE" dirty="0">
                <a:solidFill>
                  <a:srgbClr val="3399FF"/>
                </a:solidFill>
                <a:effectLst/>
                <a:latin typeface="Helvetica" pitchFamily="2" charset="0"/>
              </a:rPr>
              <a:t> </a:t>
            </a:r>
            <a:r>
              <a:rPr lang="de-DE" cap="small" dirty="0" err="1">
                <a:solidFill>
                  <a:srgbClr val="3399FF"/>
                </a:solidFill>
                <a:effectLst/>
                <a:latin typeface="Helvetica" pitchFamily="2" charset="0"/>
              </a:rPr>
              <a:t>quote</a:t>
            </a:r>
            <a:r>
              <a:rPr lang="de-DE" dirty="0">
                <a:solidFill>
                  <a:srgbClr val="3399FF"/>
                </a:solidFill>
                <a:effectLst/>
                <a:latin typeface="Helvetica" pitchFamily="2" charset="0"/>
              </a:rPr>
              <a:t>]</a:t>
            </a:r>
            <a:r>
              <a:rPr lang="de-DE" dirty="0">
                <a:effectLst/>
                <a:latin typeface="Helvetica" pitchFamily="2" charset="0"/>
              </a:rPr>
              <a:t>[</a:t>
            </a:r>
            <a:r>
              <a:rPr lang="de-DE" baseline="-25000" dirty="0">
                <a:effectLst/>
                <a:latin typeface="Helvetica" pitchFamily="2" charset="0"/>
              </a:rPr>
              <a:t>N</a:t>
            </a:r>
            <a:r>
              <a:rPr lang="de-DE" dirty="0">
                <a:effectLst/>
                <a:latin typeface="Helvetica" pitchFamily="2" charset="0"/>
              </a:rPr>
              <a:t> Cicero]][</a:t>
            </a:r>
            <a:r>
              <a:rPr lang="de-DE" baseline="-25000" dirty="0">
                <a:effectLst/>
                <a:latin typeface="Helvetica" pitchFamily="2" charset="0"/>
              </a:rPr>
              <a:t>VP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is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six-lettered</a:t>
            </a:r>
            <a:r>
              <a:rPr lang="de-DE" dirty="0">
                <a:effectLst/>
                <a:latin typeface="Helvetica" pitchFamily="2" charset="0"/>
              </a:rPr>
              <a:t>]]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3158D01-904D-CA56-06D0-84D7C6180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06" y="2708920"/>
            <a:ext cx="5971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2" lvl="1">
              <a:spcBef>
                <a:spcPct val="50000"/>
              </a:spcBef>
              <a:tabLst>
                <a:tab pos="525463" algn="l"/>
                <a:tab pos="788988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(2)	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“Cicero” is six-lettered.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19039DD-861A-3B92-205D-71B1A8FBB344}"/>
              </a:ext>
            </a:extLst>
          </p:cNvPr>
          <p:cNvSpPr txBox="1"/>
          <p:nvPr/>
        </p:nvSpPr>
        <p:spPr>
          <a:xfrm>
            <a:off x="899592" y="3539916"/>
            <a:ext cx="7020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0" noProof="1">
                <a:latin typeface="Lucida Sans" panose="020B0602030504020204" pitchFamily="34" charset="0"/>
                <a:cs typeface="Courier New" pitchFamily="49" charset="0"/>
              </a:rPr>
              <a:t>[[</a:t>
            </a:r>
            <a:r>
              <a:rPr lang="en-US" sz="600" spc="-100" noProof="1">
                <a:latin typeface="Lucida Sans" panose="020B0602030504020204" pitchFamily="34" charset="0"/>
                <a:cs typeface="Courier New" pitchFamily="49" charset="0"/>
              </a:rPr>
              <a:t>  </a:t>
            </a:r>
            <a:r>
              <a:rPr lang="en-US" sz="400" spc="-100" noProof="1">
                <a:latin typeface="Lucida Sans" panose="020B0602030504020204" pitchFamily="34" charset="0"/>
                <a:cs typeface="Courier New" pitchFamily="49" charset="0"/>
              </a:rPr>
              <a:t> </a:t>
            </a:r>
            <a:r>
              <a:rPr lang="de-DE" dirty="0">
                <a:solidFill>
                  <a:srgbClr val="3399FF"/>
                </a:solidFill>
                <a:effectLst/>
                <a:latin typeface="Helvetica" pitchFamily="2" charset="0"/>
              </a:rPr>
              <a:t>[</a:t>
            </a:r>
            <a:r>
              <a:rPr lang="de-DE" baseline="-25000" dirty="0">
                <a:solidFill>
                  <a:srgbClr val="3399FF"/>
                </a:solidFill>
                <a:effectLst/>
                <a:latin typeface="Helvetica" pitchFamily="2" charset="0"/>
              </a:rPr>
              <a:t>Q</a:t>
            </a:r>
            <a:r>
              <a:rPr lang="de-DE" dirty="0">
                <a:solidFill>
                  <a:srgbClr val="3399FF"/>
                </a:solidFill>
                <a:effectLst/>
                <a:latin typeface="Helvetica" pitchFamily="2" charset="0"/>
              </a:rPr>
              <a:t> </a:t>
            </a:r>
            <a:r>
              <a:rPr lang="de-DE" cap="small" dirty="0" err="1">
                <a:solidFill>
                  <a:srgbClr val="3399FF"/>
                </a:solidFill>
                <a:effectLst/>
                <a:latin typeface="Helvetica" pitchFamily="2" charset="0"/>
              </a:rPr>
              <a:t>quote</a:t>
            </a:r>
            <a:r>
              <a:rPr lang="de-DE" dirty="0">
                <a:solidFill>
                  <a:srgbClr val="3399FF"/>
                </a:solidFill>
                <a:effectLst/>
                <a:latin typeface="Helvetica" pitchFamily="2" charset="0"/>
              </a:rPr>
              <a:t>]</a:t>
            </a:r>
            <a:r>
              <a:rPr lang="de-DE" sz="600" b="1" dirty="0">
                <a:solidFill>
                  <a:srgbClr val="3399FF"/>
                </a:solidFill>
                <a:effectLst/>
                <a:latin typeface="Helvetica" pitchFamily="2" charset="0"/>
              </a:rPr>
              <a:t> </a:t>
            </a:r>
            <a:r>
              <a:rPr lang="en-US" spc="-100" noProof="1">
                <a:latin typeface="Lucida Sans" panose="020B0602030504020204" pitchFamily="34" charset="0"/>
                <a:cs typeface="Courier New" pitchFamily="49" charset="0"/>
              </a:rPr>
              <a:t>]] </a:t>
            </a:r>
            <a:r>
              <a:rPr lang="de-DE" dirty="0">
                <a:effectLst/>
                <a:latin typeface="Helvetica" pitchFamily="2" charset="0"/>
              </a:rPr>
              <a:t>= </a:t>
            </a:r>
            <a:r>
              <a:rPr lang="el-GR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de-DE" i="1" dirty="0" err="1">
                <a:effectLst/>
                <a:latin typeface="Helvetica" pitchFamily="2" charset="0"/>
              </a:rPr>
              <a:t>c</a:t>
            </a:r>
            <a:r>
              <a:rPr lang="de-DE" i="1" baseline="-25000" dirty="0" err="1">
                <a:latin typeface="Helvetica" pitchFamily="2" charset="0"/>
              </a:rPr>
              <a:t>s</a:t>
            </a:r>
            <a:r>
              <a:rPr lang="de-DE" i="1" dirty="0">
                <a:effectLst/>
                <a:latin typeface="Helvetica" pitchFamily="2" charset="0"/>
              </a:rPr>
              <a:t>.</a:t>
            </a:r>
            <a:r>
              <a:rPr lang="el-GR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de-DE" b="0" i="1" u="none" strike="noStrike" dirty="0">
                <a:solidFill>
                  <a:srgbClr val="000000"/>
                </a:solidFill>
                <a:latin typeface="Helvetica" pitchFamily="2" charset="0"/>
              </a:rPr>
              <a:t>m</a:t>
            </a:r>
            <a:r>
              <a:rPr lang="de-DE" i="1" baseline="-25000" dirty="0">
                <a:latin typeface="Helvetica" pitchFamily="2" charset="0"/>
              </a:rPr>
              <a:t>i</a:t>
            </a:r>
            <a:r>
              <a:rPr lang="de-DE" i="1" dirty="0">
                <a:effectLst/>
                <a:latin typeface="Helvetica" pitchFamily="2" charset="0"/>
              </a:rPr>
              <a:t>. </a:t>
            </a:r>
            <a:r>
              <a:rPr lang="de-DE" dirty="0" err="1">
                <a:effectLst/>
                <a:latin typeface="Helvetica" pitchFamily="2" charset="0"/>
              </a:rPr>
              <a:t>the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expression</a:t>
            </a:r>
            <a:r>
              <a:rPr lang="de-DE" dirty="0">
                <a:effectLst/>
                <a:latin typeface="Helvetica" pitchFamily="2" charset="0"/>
              </a:rPr>
              <a:t> at </a:t>
            </a:r>
            <a:r>
              <a:rPr lang="de-DE" i="1" dirty="0">
                <a:effectLst/>
                <a:latin typeface="Helvetica" pitchFamily="2" charset="0"/>
              </a:rPr>
              <a:t>c</a:t>
            </a:r>
            <a:r>
              <a:rPr lang="de-DE" sz="600" i="1" dirty="0">
                <a:effectLst/>
                <a:latin typeface="Helvetica" pitchFamily="2" charset="0"/>
              </a:rPr>
              <a:t> </a:t>
            </a:r>
            <a:r>
              <a:rPr lang="de-DE" dirty="0">
                <a:effectLst/>
                <a:latin typeface="Helvetica" pitchFamily="2" charset="0"/>
              </a:rPr>
              <a:t>⇒ (</a:t>
            </a:r>
            <a:r>
              <a:rPr lang="de-DE" dirty="0" err="1">
                <a:effectLst/>
                <a:latin typeface="Helvetica" pitchFamily="2" charset="0"/>
              </a:rPr>
              <a:t>for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any</a:t>
            </a:r>
            <a:r>
              <a:rPr lang="de-DE" dirty="0">
                <a:effectLst/>
                <a:latin typeface="Helvetica" pitchFamily="2" charset="0"/>
              </a:rPr>
              <a:t> type i)</a:t>
            </a:r>
          </a:p>
        </p:txBody>
      </p:sp>
      <p:grpSp>
        <p:nvGrpSpPr>
          <p:cNvPr id="30" name="Gruppieren 29" descr="Syntactic tree representation for 'Cicero is six-lettered' including a QUOTE operator">
            <a:extLst>
              <a:ext uri="{FF2B5EF4-FFF2-40B4-BE49-F238E27FC236}">
                <a16:creationId xmlns:a16="http://schemas.microsoft.com/office/drawing/2014/main" id="{CEA02B28-8FD4-05DE-5DAA-8C8453D62ED9}"/>
              </a:ext>
            </a:extLst>
          </p:cNvPr>
          <p:cNvGrpSpPr/>
          <p:nvPr/>
        </p:nvGrpSpPr>
        <p:grpSpPr>
          <a:xfrm>
            <a:off x="1254933" y="4011518"/>
            <a:ext cx="7201150" cy="2269666"/>
            <a:chOff x="395186" y="4049123"/>
            <a:chExt cx="7201150" cy="2269666"/>
          </a:xfrm>
        </p:grpSpPr>
        <p:sp>
          <p:nvSpPr>
            <p:cNvPr id="18" name="Text Box 3">
              <a:extLst>
                <a:ext uri="{FF2B5EF4-FFF2-40B4-BE49-F238E27FC236}">
                  <a16:creationId xmlns:a16="http://schemas.microsoft.com/office/drawing/2014/main" id="{BFEB7180-12F0-EEF1-04FB-FB07A7974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86" y="5949457"/>
              <a:ext cx="72011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112" lvl="1">
                <a:spcBef>
                  <a:spcPct val="50000"/>
                </a:spcBef>
                <a:tabLst>
                  <a:tab pos="525463" algn="l"/>
                  <a:tab pos="788988" algn="l"/>
                </a:tabLst>
              </a:pPr>
              <a:r>
                <a:rPr lang="en-US" cap="small" noProof="1">
                  <a:solidFill>
                    <a:srgbClr val="3399FF"/>
                  </a:solidFill>
                  <a:latin typeface="Lucida Sans" panose="020B0602030504020204" pitchFamily="34" charset="0"/>
                  <a:cs typeface="Courier New" pitchFamily="49" charset="0"/>
                </a:rPr>
                <a:t>quote</a:t>
              </a:r>
              <a:r>
                <a:rPr lang="en-US" noProof="1">
                  <a:latin typeface="Lucida Sans" panose="020B0602030504020204" pitchFamily="34" charset="0"/>
                  <a:cs typeface="Courier New" pitchFamily="49" charset="0"/>
                </a:rPr>
                <a:t>		       	 Cicero	 is six-lettered</a:t>
              </a:r>
              <a:endParaRPr lang="en-US" i="1" noProof="1">
                <a:latin typeface="Lucida Sans" panose="020B0602030504020204" pitchFamily="34" charset="0"/>
                <a:cs typeface="Courier New" pitchFamily="49" charset="0"/>
              </a:endParaRPr>
            </a:p>
          </p:txBody>
        </p: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4A72DC05-5F27-802D-447A-808783CFE963}"/>
                </a:ext>
              </a:extLst>
            </p:cNvPr>
            <p:cNvGrpSpPr/>
            <p:nvPr/>
          </p:nvGrpSpPr>
          <p:grpSpPr>
            <a:xfrm>
              <a:off x="611560" y="4049123"/>
              <a:ext cx="6046232" cy="1900724"/>
              <a:chOff x="611560" y="4049123"/>
              <a:chExt cx="6046232" cy="1900724"/>
            </a:xfrm>
          </p:grpSpPr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0344B401-21DC-D1F3-CF03-098C66D9F1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6208" y="4049123"/>
                <a:ext cx="41715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1112" lvl="1">
                  <a:spcBef>
                    <a:spcPct val="50000"/>
                  </a:spcBef>
                  <a:tabLst>
                    <a:tab pos="525463" algn="l"/>
                    <a:tab pos="788988" algn="l"/>
                  </a:tabLst>
                </a:pPr>
                <a:r>
                  <a:rPr lang="en-US" noProof="1">
                    <a:latin typeface="Lucida Sans" panose="020B0602030504020204" pitchFamily="34" charset="0"/>
                    <a:cs typeface="Courier New" pitchFamily="49" charset="0"/>
                  </a:rPr>
                  <a:t>S</a:t>
                </a:r>
                <a:endParaRPr lang="en-US" i="1" noProof="1">
                  <a:latin typeface="Lucida Sans" panose="020B0602030504020204" pitchFamily="34" charset="0"/>
                  <a:cs typeface="Courier New" pitchFamily="49" charset="0"/>
                </a:endParaRPr>
              </a:p>
            </p:txBody>
          </p:sp>
          <p:cxnSp>
            <p:nvCxnSpPr>
              <p:cNvPr id="10" name="Gerade Verbindung 9">
                <a:extLst>
                  <a:ext uri="{FF2B5EF4-FFF2-40B4-BE49-F238E27FC236}">
                    <a16:creationId xmlns:a16="http://schemas.microsoft.com/office/drawing/2014/main" id="{CA0CA34C-A3C2-33E2-C25C-CD3C34C47A47}"/>
                  </a:ext>
                </a:extLst>
              </p:cNvPr>
              <p:cNvCxnSpPr/>
              <p:nvPr/>
            </p:nvCxnSpPr>
            <p:spPr>
              <a:xfrm>
                <a:off x="2630224" y="4418455"/>
                <a:ext cx="1008112" cy="2339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10">
                <a:extLst>
                  <a:ext uri="{FF2B5EF4-FFF2-40B4-BE49-F238E27FC236}">
                    <a16:creationId xmlns:a16="http://schemas.microsoft.com/office/drawing/2014/main" id="{908930EE-2C96-1C1A-512F-9FE305EBAD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94120" y="4418455"/>
                <a:ext cx="936104" cy="2339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 Box 3">
                <a:extLst>
                  <a:ext uri="{FF2B5EF4-FFF2-40B4-BE49-F238E27FC236}">
                    <a16:creationId xmlns:a16="http://schemas.microsoft.com/office/drawing/2014/main" id="{3BA71191-8A5E-8CCF-3F52-3117E6055D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52544" y="4717183"/>
                <a:ext cx="41715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1112" lvl="1">
                  <a:spcBef>
                    <a:spcPct val="50000"/>
                  </a:spcBef>
                  <a:tabLst>
                    <a:tab pos="525463" algn="l"/>
                    <a:tab pos="788988" algn="l"/>
                  </a:tabLst>
                </a:pPr>
                <a:r>
                  <a:rPr lang="en-US" noProof="1">
                    <a:latin typeface="Lucida Sans" panose="020B0602030504020204" pitchFamily="34" charset="0"/>
                    <a:cs typeface="Courier New" pitchFamily="49" charset="0"/>
                  </a:rPr>
                  <a:t>NP				VP</a:t>
                </a:r>
                <a:endParaRPr lang="en-US" i="1" noProof="1">
                  <a:latin typeface="Lucida Sans" panose="020B0602030504020204" pitchFamily="34" charset="0"/>
                  <a:cs typeface="Courier New" pitchFamily="49" charset="0"/>
                </a:endParaRPr>
              </a:p>
            </p:txBody>
          </p:sp>
          <p:sp>
            <p:nvSpPr>
              <p:cNvPr id="15" name="Text Box 3">
                <a:extLst>
                  <a:ext uri="{FF2B5EF4-FFF2-40B4-BE49-F238E27FC236}">
                    <a16:creationId xmlns:a16="http://schemas.microsoft.com/office/drawing/2014/main" id="{DCB4F0ED-D4E8-4E29-6C46-50DE2A2C17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5391216"/>
                <a:ext cx="4315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1112" lvl="1">
                  <a:spcBef>
                    <a:spcPct val="50000"/>
                  </a:spcBef>
                  <a:tabLst>
                    <a:tab pos="525463" algn="l"/>
                    <a:tab pos="788988" algn="l"/>
                  </a:tabLst>
                </a:pPr>
                <a:r>
                  <a:rPr lang="en-US" noProof="1">
                    <a:latin typeface="Lucida Sans" panose="020B0602030504020204" pitchFamily="34" charset="0"/>
                    <a:cs typeface="Courier New" pitchFamily="49" charset="0"/>
                  </a:rPr>
                  <a:t>Q				  N</a:t>
                </a:r>
                <a:endParaRPr lang="en-US" i="1" noProof="1">
                  <a:latin typeface="Lucida Sans" panose="020B0602030504020204" pitchFamily="34" charset="0"/>
                  <a:cs typeface="Courier New" pitchFamily="49" charset="0"/>
                </a:endParaRPr>
              </a:p>
            </p:txBody>
          </p:sp>
          <p:cxnSp>
            <p:nvCxnSpPr>
              <p:cNvPr id="16" name="Gerade Verbindung 15">
                <a:extLst>
                  <a:ext uri="{FF2B5EF4-FFF2-40B4-BE49-F238E27FC236}">
                    <a16:creationId xmlns:a16="http://schemas.microsoft.com/office/drawing/2014/main" id="{5BA8DA58-618E-EDCE-5EEE-AC77F60185EE}"/>
                  </a:ext>
                </a:extLst>
              </p:cNvPr>
              <p:cNvCxnSpPr/>
              <p:nvPr/>
            </p:nvCxnSpPr>
            <p:spPr>
              <a:xfrm>
                <a:off x="1748001" y="5094724"/>
                <a:ext cx="1008112" cy="2339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>
                <a:extLst>
                  <a:ext uri="{FF2B5EF4-FFF2-40B4-BE49-F238E27FC236}">
                    <a16:creationId xmlns:a16="http://schemas.microsoft.com/office/drawing/2014/main" id="{263D8A72-9D4C-36A2-4BBE-AAFCCB3B31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1897" y="5094724"/>
                <a:ext cx="936104" cy="2339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>
                <a:extLst>
                  <a:ext uri="{FF2B5EF4-FFF2-40B4-BE49-F238E27FC236}">
                    <a16:creationId xmlns:a16="http://schemas.microsoft.com/office/drawing/2014/main" id="{6D6D8BCA-5EE8-8F66-258F-705F9735AF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6113" y="5715525"/>
                <a:ext cx="0" cy="2339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>
                <a:extLst>
                  <a:ext uri="{FF2B5EF4-FFF2-40B4-BE49-F238E27FC236}">
                    <a16:creationId xmlns:a16="http://schemas.microsoft.com/office/drawing/2014/main" id="{4B15EB23-DDB3-FDF1-DFA5-5A2A6503B5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159" y="5715525"/>
                <a:ext cx="0" cy="2339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>
                <a:extLst>
                  <a:ext uri="{FF2B5EF4-FFF2-40B4-BE49-F238E27FC236}">
                    <a16:creationId xmlns:a16="http://schemas.microsoft.com/office/drawing/2014/main" id="{AFED7AE7-827A-4702-E60A-978EF54AEE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0000" y="5094724"/>
                <a:ext cx="0" cy="8551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61A79374-3593-4325-2B7F-3FD386F69474}"/>
              </a:ext>
            </a:extLst>
          </p:cNvPr>
          <p:cNvSpPr txBox="1"/>
          <p:nvPr/>
        </p:nvSpPr>
        <p:spPr>
          <a:xfrm>
            <a:off x="0" y="6431753"/>
            <a:ext cx="9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77"/>
                <a:cs typeface="Courier New" pitchFamily="49" charset="0"/>
              </a:rPr>
              <a:t>cf. Partee (1984);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77"/>
              </a:rPr>
              <a:t>Wiślicki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77"/>
              </a:rPr>
              <a:t> (2023)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16E0443-4464-8FAD-AA94-6EB40A71E8BD}"/>
              </a:ext>
            </a:extLst>
          </p:cNvPr>
          <p:cNvSpPr txBox="1"/>
          <p:nvPr/>
        </p:nvSpPr>
        <p:spPr>
          <a:xfrm>
            <a:off x="302647" y="6431752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10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48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>
              <a:spcBef>
                <a:spcPct val="50000"/>
              </a:spcBef>
            </a:pPr>
            <a:r>
              <a:rPr lang="en-US" sz="2800" noProof="1">
                <a:solidFill>
                  <a:schemeClr val="bg1"/>
                </a:solidFill>
                <a:latin typeface="Lucida Sans" panose="020B0602030504020204" pitchFamily="34" charset="0"/>
                <a:cs typeface="Courier New" pitchFamily="49" charset="0"/>
              </a:rPr>
              <a:t>Camp B: Pragmatic</a:t>
            </a:r>
            <a:endParaRPr lang="en-US" i="1" noProof="1">
              <a:solidFill>
                <a:schemeClr val="bg1"/>
              </a:solidFill>
              <a:latin typeface="Lucida Sans" panose="020B0602030504020204" pitchFamily="34" charset="0"/>
              <a:cs typeface="Courier New" pitchFamily="49" charset="0"/>
            </a:endParaRPr>
          </a:p>
        </p:txBody>
      </p:sp>
      <p:grpSp>
        <p:nvGrpSpPr>
          <p:cNvPr id="53" name="Group 4"/>
          <p:cNvGrpSpPr>
            <a:grpSpLocks/>
          </p:cNvGrpSpPr>
          <p:nvPr/>
        </p:nvGrpSpPr>
        <p:grpSpPr bwMode="auto">
          <a:xfrm rot="-5400000">
            <a:off x="8437562" y="-77787"/>
            <a:ext cx="288925" cy="647700"/>
            <a:chOff x="5136" y="960"/>
            <a:chExt cx="528" cy="864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2" name="Oval 13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9" name="Oval 20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0" name="Oval 21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1" name="Oval 22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2" name="Oval 23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3" name="Oval 24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4" name="Oval 25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5" name="Oval 26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6" name="Oval 27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8" name="Oval 29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9" name="Oval 30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2" name="Oval 33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3" name="Oval 34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7DB968E4-B472-F3E3-CFE1-DA9673782C15}"/>
              </a:ext>
            </a:extLst>
          </p:cNvPr>
          <p:cNvSpPr txBox="1"/>
          <p:nvPr/>
        </p:nvSpPr>
        <p:spPr>
          <a:xfrm>
            <a:off x="0" y="6431753"/>
            <a:ext cx="9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De Brabanter (2023); Saka (2011)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1A12440-CDD2-1285-34AB-2E54A13EC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743785"/>
            <a:ext cx="8748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6863" lvl="1" indent="-285750">
              <a:spcBef>
                <a:spcPct val="50000"/>
              </a:spcBef>
              <a:buFont typeface="Wingdings" pitchFamily="2" charset="2"/>
              <a:buChar char="Ø"/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Unmarked quotations are not false / ungrammatical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B2A2C28-0448-4CD0-424F-B5C519AF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86" y="3787565"/>
            <a:ext cx="87488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dirty="0">
                <a:latin typeface="Lucida Sans" panose="020B0602030504020204" pitchFamily="34" charset="77"/>
              </a:rPr>
              <a:t>Quotes </a:t>
            </a:r>
          </a:p>
          <a:p>
            <a:pPr marL="296863" lvl="1" indent="-285750">
              <a:spcBef>
                <a:spcPct val="50000"/>
              </a:spcBef>
              <a:buFont typeface="Wingdings" pitchFamily="2" charset="2"/>
              <a:buChar char="Ø"/>
              <a:tabLst>
                <a:tab pos="525463" algn="l"/>
              </a:tabLst>
            </a:pPr>
            <a:r>
              <a:rPr lang="en-US" dirty="0">
                <a:latin typeface="Lucida Sans" panose="020B0602030504020204" pitchFamily="34" charset="77"/>
              </a:rPr>
              <a:t>disambiguate between denotational use and mentioning an expression</a:t>
            </a:r>
          </a:p>
          <a:p>
            <a:pPr marL="296863" lvl="1" indent="-285750">
              <a:spcBef>
                <a:spcPct val="50000"/>
              </a:spcBef>
              <a:buFont typeface="Wingdings" pitchFamily="2" charset="2"/>
              <a:buChar char="Ø"/>
              <a:tabLst>
                <a:tab pos="525463" algn="l"/>
              </a:tabLst>
            </a:pPr>
            <a:r>
              <a:rPr lang="en-US" dirty="0">
                <a:latin typeface="Lucida Sans" panose="020B0602030504020204" pitchFamily="34" charset="77"/>
              </a:rPr>
              <a:t>provide optional ways of signaling a quotation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BD968D8-541D-5C5A-3C20-1A14BBAAA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86" y="1102485"/>
            <a:ext cx="8748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Claim: Quotations are discourse-generated as communicative acts</a:t>
            </a:r>
            <a:endParaRPr lang="en-US" sz="1200" b="1" noProof="1">
              <a:solidFill>
                <a:srgbClr val="FF0000"/>
              </a:solidFill>
              <a:latin typeface="Lucida Sans" panose="020B0602030504020204" pitchFamily="34" charset="0"/>
              <a:cs typeface="Courier New" pitchFamily="49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ED135A9-246C-7A4B-012A-3E183D124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315511"/>
            <a:ext cx="87488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(1) 	a. 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Rain starts with a consonsant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.</a:t>
            </a:r>
          </a:p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	b. 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Cats is a noun.</a:t>
            </a:r>
          </a:p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	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c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. Failure is just another word for experience.</a:t>
            </a:r>
            <a:endParaRPr lang="en-US" noProof="1">
              <a:latin typeface="Lucida Sans" panose="020B0602030504020204" pitchFamily="34" charset="0"/>
              <a:cs typeface="Courier New" pitchFamily="49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0267CF-CB80-7BD2-2831-36DF77F46164}"/>
              </a:ext>
            </a:extLst>
          </p:cNvPr>
          <p:cNvSpPr txBox="1"/>
          <p:nvPr/>
        </p:nvSpPr>
        <p:spPr>
          <a:xfrm>
            <a:off x="302647" y="6431752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11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78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5052" y="2780928"/>
            <a:ext cx="9149052" cy="52322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>
              <a:spcBef>
                <a:spcPct val="50000"/>
              </a:spcBef>
            </a:pPr>
            <a:r>
              <a:rPr lang="de-DE" sz="2800" noProof="1">
                <a:solidFill>
                  <a:schemeClr val="bg1"/>
                </a:solidFill>
                <a:latin typeface="Lucida Sans" panose="020B0602030504020204" pitchFamily="34" charset="0"/>
                <a:cs typeface="Courier New" pitchFamily="49" charset="0"/>
              </a:rPr>
              <a:t>Experimental studies</a:t>
            </a:r>
            <a:endParaRPr lang="en-US" sz="2800" noProof="1">
              <a:solidFill>
                <a:schemeClr val="bg1"/>
              </a:solidFill>
              <a:latin typeface="Lucida Sans" panose="020B0602030504020204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>
              <a:spcBef>
                <a:spcPct val="50000"/>
              </a:spcBef>
            </a:pPr>
            <a:r>
              <a:rPr lang="en-US" sz="2800" noProof="1">
                <a:solidFill>
                  <a:schemeClr val="bg1"/>
                </a:solidFill>
                <a:latin typeface="Lucida Sans" panose="020B0602030504020204" pitchFamily="34" charset="0"/>
                <a:cs typeface="Courier New" pitchFamily="49" charset="0"/>
              </a:rPr>
              <a:t>Study 1: Eye tracking </a:t>
            </a:r>
            <a:endParaRPr lang="en-US" i="1" noProof="1">
              <a:solidFill>
                <a:schemeClr val="bg1"/>
              </a:solidFill>
              <a:latin typeface="Lucida Sans" panose="020B0602030504020204" pitchFamily="34" charset="0"/>
              <a:cs typeface="Courier New" pitchFamily="49" charset="0"/>
            </a:endParaRPr>
          </a:p>
        </p:txBody>
      </p:sp>
      <p:grpSp>
        <p:nvGrpSpPr>
          <p:cNvPr id="53" name="Group 4"/>
          <p:cNvGrpSpPr>
            <a:grpSpLocks/>
          </p:cNvGrpSpPr>
          <p:nvPr/>
        </p:nvGrpSpPr>
        <p:grpSpPr bwMode="auto">
          <a:xfrm rot="-5400000">
            <a:off x="8437562" y="-77787"/>
            <a:ext cx="288925" cy="647700"/>
            <a:chOff x="5136" y="960"/>
            <a:chExt cx="528" cy="864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2" name="Oval 13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9" name="Oval 20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0" name="Oval 21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1" name="Oval 22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2" name="Oval 23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3" name="Oval 24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4" name="Oval 25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5" name="Oval 26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6" name="Oval 27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8" name="Oval 29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9" name="Oval 30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2" name="Oval 33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3" name="Oval 34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7DB968E4-B472-F3E3-CFE1-DA9673782C15}"/>
              </a:ext>
            </a:extLst>
          </p:cNvPr>
          <p:cNvSpPr txBox="1"/>
          <p:nvPr/>
        </p:nvSpPr>
        <p:spPr>
          <a:xfrm>
            <a:off x="0" y="6431753"/>
            <a:ext cx="9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Härtl (2020); Raue &amp; Härtl (2023); Matushansky (2008)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FB84F5E4-EE3A-5B67-7508-1F85AB040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836898"/>
            <a:ext cx="874881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x call y “n</a:t>
            </a:r>
            <a:r>
              <a:rPr lang="en-US" i="1" dirty="0">
                <a:solidFill>
                  <a:srgbClr val="000000"/>
                </a:solidFill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” </a:t>
            </a:r>
            <a:r>
              <a:rPr lang="en-US" b="1" dirty="0">
                <a:solidFill>
                  <a:srgbClr val="000000"/>
                </a:solidFill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→</a:t>
            </a:r>
            <a:r>
              <a:rPr lang="en-US" b="1" i="1" dirty="0">
                <a:solidFill>
                  <a:srgbClr val="000000"/>
                </a:solidFill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 y is an n</a:t>
            </a:r>
            <a:endParaRPr lang="en-US" b="1" i="1" dirty="0">
              <a:solidFill>
                <a:srgbClr val="000000"/>
              </a:solidFill>
              <a:effectLst/>
              <a:latin typeface="Lucida Sans" panose="020B0602030504020204" pitchFamily="34" charset="77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λP</a:t>
            </a:r>
            <a:r>
              <a:rPr lang="en-US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λn</a:t>
            </a:r>
            <a:r>
              <a:rPr lang="en-US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λy</a:t>
            </a:r>
            <a:r>
              <a:rPr lang="en-US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λx</a:t>
            </a:r>
            <a:r>
              <a:rPr lang="en-US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 [</a:t>
            </a:r>
            <a:r>
              <a:rPr lang="en-US" cap="small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call</a:t>
            </a:r>
            <a:r>
              <a:rPr lang="en-US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(x, y, </a:t>
            </a:r>
            <a:r>
              <a:rPr lang="en-US" cap="small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name</a:t>
            </a:r>
            <a:r>
              <a:rPr lang="en-US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(“n”, y)) ˄</a:t>
            </a:r>
            <a:r>
              <a:rPr lang="en-US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Cambria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1700" b="1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P</a:t>
            </a:r>
            <a:r>
              <a:rPr lang="en-US" b="1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(y, </a:t>
            </a:r>
            <a:r>
              <a:rPr lang="en-US" b="1" dirty="0">
                <a:solidFill>
                  <a:srgbClr val="000000"/>
                </a:solidFill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n</a:t>
            </a:r>
            <a:r>
              <a:rPr lang="en-US" b="1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)]</a:t>
            </a:r>
            <a:r>
              <a:rPr lang="en-US" dirty="0">
                <a:effectLst/>
                <a:latin typeface="Lucida Sans" panose="020B0602030504020204" pitchFamily="34" charset="77"/>
              </a:rPr>
              <a:t> </a:t>
            </a:r>
            <a:endParaRPr lang="en-US" i="1" dirty="0">
              <a:latin typeface="Lucida Sans" panose="020B0602030504020204" pitchFamily="34" charset="77"/>
              <a:cs typeface="Courier New" pitchFamily="49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29271F-7430-15CE-0B49-7E061DD4F42D}"/>
              </a:ext>
            </a:extLst>
          </p:cNvPr>
          <p:cNvSpPr txBox="1"/>
          <p:nvPr/>
        </p:nvSpPr>
        <p:spPr>
          <a:xfrm>
            <a:off x="388800" y="1164350"/>
            <a:ext cx="5941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(1) </a:t>
            </a:r>
            <a:r>
              <a:rPr lang="en-US" i="1" dirty="0">
                <a:latin typeface="Lucida Sans" panose="020B0602030504020204" pitchFamily="34" charset="77"/>
              </a:rPr>
              <a:t>One calls this phenomenon a “Sun halo”.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CC04276-E14B-4105-B2DF-27045785C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5" y="2924944"/>
            <a:ext cx="81502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Small clause: 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Times New Roman" panose="02020603050405020304" pitchFamily="18" charset="0"/>
              </a:rPr>
              <a:t>[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Times New Roman" panose="02020603050405020304" pitchFamily="18" charset="0"/>
              </a:rPr>
              <a:t>VP </a:t>
            </a:r>
            <a:r>
              <a:rPr lang="en-US" sz="1800" i="1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call</a:t>
            </a:r>
            <a:r>
              <a:rPr lang="en-US" sz="800" i="1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Times New Roman" panose="02020603050405020304" pitchFamily="18" charset="0"/>
              </a:rPr>
              <a:t>[</a:t>
            </a:r>
            <a:r>
              <a:rPr lang="en-US" sz="1800" baseline="-250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Times New Roman" panose="02020603050405020304" pitchFamily="18" charset="0"/>
              </a:rPr>
              <a:t>sc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Times New Roman" panose="02020603050405020304" pitchFamily="18" charset="0"/>
              </a:rPr>
              <a:t>[</a:t>
            </a:r>
            <a:r>
              <a:rPr lang="en-US" sz="1800" i="1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Times New Roman" panose="02020603050405020304" pitchFamily="18" charset="0"/>
              </a:rPr>
              <a:t>this phenomenon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Times New Roman" panose="02020603050405020304" pitchFamily="18" charset="0"/>
              </a:rPr>
              <a:t>]</a:t>
            </a:r>
            <a:r>
              <a:rPr lang="en-US" sz="1800" i="1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Times New Roman" panose="02020603050405020304" pitchFamily="18" charset="0"/>
              </a:rPr>
              <a:t>[</a:t>
            </a:r>
            <a:r>
              <a:rPr lang="en-US" sz="1800" i="1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Times New Roman" panose="02020603050405020304" pitchFamily="18" charset="0"/>
              </a:rPr>
              <a:t>a “Sun halo”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  <a:ea typeface="Times New Roman" panose="02020603050405020304" pitchFamily="18" charset="0"/>
              </a:rPr>
              <a:t>]]]</a:t>
            </a:r>
          </a:p>
          <a:p>
            <a:pPr>
              <a:spcBef>
                <a:spcPct val="50000"/>
              </a:spcBef>
            </a:pPr>
            <a:r>
              <a:rPr lang="de-DE" dirty="0" err="1">
                <a:solidFill>
                  <a:srgbClr val="000000"/>
                </a:solidFill>
                <a:latin typeface="Lucida Sans" panose="020B0602030504020204" pitchFamily="34" charset="77"/>
                <a:cs typeface="Courier New" pitchFamily="49" charset="0"/>
              </a:rPr>
              <a:t>Object</a:t>
            </a:r>
            <a:r>
              <a:rPr lang="de-DE" dirty="0">
                <a:solidFill>
                  <a:srgbClr val="000000"/>
                </a:solidFill>
                <a:latin typeface="Lucida Sans" panose="020B0602030504020204" pitchFamily="34" charset="77"/>
                <a:cs typeface="Courier New" pitchFamily="49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Lucida Sans" panose="020B0602030504020204" pitchFamily="34" charset="77"/>
                <a:cs typeface="Courier New" pitchFamily="49" charset="0"/>
              </a:rPr>
              <a:t>predicative</a:t>
            </a:r>
            <a:r>
              <a:rPr lang="de-DE" dirty="0">
                <a:solidFill>
                  <a:srgbClr val="000000"/>
                </a:solidFill>
                <a:latin typeface="Lucida Sans" panose="020B0602030504020204" pitchFamily="34" charset="77"/>
                <a:cs typeface="Courier New" pitchFamily="49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de-DE" i="1" dirty="0">
                <a:solidFill>
                  <a:srgbClr val="000000"/>
                </a:solidFill>
                <a:latin typeface="Lucida Sans" panose="020B0602030504020204" pitchFamily="34" charset="77"/>
                <a:cs typeface="Courier New" pitchFamily="49" charset="0"/>
              </a:rPr>
              <a:t>dieses </a:t>
            </a:r>
            <a:r>
              <a:rPr lang="de-DE" i="1" dirty="0" err="1">
                <a:solidFill>
                  <a:srgbClr val="000000"/>
                </a:solidFill>
                <a:latin typeface="Lucida Sans" panose="020B0602030504020204" pitchFamily="34" charset="77"/>
                <a:cs typeface="Courier New" pitchFamily="49" charset="0"/>
              </a:rPr>
              <a:t>Phänomen</a:t>
            </a:r>
            <a:r>
              <a:rPr lang="de-DE" cap="small" baseline="-25000" dirty="0" err="1">
                <a:solidFill>
                  <a:srgbClr val="000000"/>
                </a:solidFill>
                <a:latin typeface="Lucida Sans" panose="020B0602030504020204" pitchFamily="34" charset="77"/>
                <a:cs typeface="Courier New" pitchFamily="49" charset="0"/>
              </a:rPr>
              <a:t>acc</a:t>
            </a:r>
            <a:r>
              <a:rPr lang="de-DE" cap="small" baseline="-25000" dirty="0">
                <a:solidFill>
                  <a:srgbClr val="000000"/>
                </a:solidFill>
                <a:latin typeface="Lucida Sans" panose="020B0602030504020204" pitchFamily="34" charset="77"/>
                <a:cs typeface="Courier New" pitchFamily="49" charset="0"/>
              </a:rPr>
              <a:t> </a:t>
            </a:r>
            <a:r>
              <a:rPr lang="de-DE" i="1" dirty="0">
                <a:solidFill>
                  <a:srgbClr val="000000"/>
                </a:solidFill>
                <a:latin typeface="Lucida Sans" panose="020B0602030504020204" pitchFamily="34" charset="77"/>
                <a:cs typeface="Courier New" pitchFamily="49" charset="0"/>
              </a:rPr>
              <a:t>einen „</a:t>
            </a:r>
            <a:r>
              <a:rPr lang="de-DE" i="1" dirty="0" err="1">
                <a:solidFill>
                  <a:srgbClr val="000000"/>
                </a:solidFill>
                <a:latin typeface="Lucida Sans" panose="020B0602030504020204" pitchFamily="34" charset="77"/>
                <a:cs typeface="Courier New" pitchFamily="49" charset="0"/>
              </a:rPr>
              <a:t>Sonnenring“</a:t>
            </a:r>
            <a:r>
              <a:rPr lang="de-DE" cap="small" baseline="-25000" dirty="0" err="1">
                <a:solidFill>
                  <a:srgbClr val="000000"/>
                </a:solidFill>
                <a:latin typeface="Lucida Sans" panose="020B0602030504020204" pitchFamily="34" charset="77"/>
                <a:cs typeface="Courier New" pitchFamily="49" charset="0"/>
              </a:rPr>
              <a:t>acc</a:t>
            </a:r>
            <a:r>
              <a:rPr lang="de-DE" cap="small" baseline="-25000" dirty="0">
                <a:solidFill>
                  <a:srgbClr val="000000"/>
                </a:solidFill>
                <a:latin typeface="Lucida Sans" panose="020B0602030504020204" pitchFamily="34" charset="77"/>
                <a:cs typeface="Courier New" pitchFamily="49" charset="0"/>
              </a:rPr>
              <a:t> </a:t>
            </a:r>
            <a:r>
              <a:rPr lang="de-DE" i="1" dirty="0">
                <a:solidFill>
                  <a:srgbClr val="000000"/>
                </a:solidFill>
                <a:latin typeface="Lucida Sans" panose="020B0602030504020204" pitchFamily="34" charset="77"/>
                <a:cs typeface="Courier New" pitchFamily="49" charset="0"/>
              </a:rPr>
              <a:t>nennen</a:t>
            </a:r>
            <a:endParaRPr lang="de-DE" i="1" dirty="0">
              <a:latin typeface="Lucida Sans" panose="020B0602030504020204" pitchFamily="34" charset="77"/>
              <a:cs typeface="Courier New" pitchFamily="49" charset="0"/>
            </a:endParaRPr>
          </a:p>
        </p:txBody>
      </p:sp>
      <p:pic>
        <p:nvPicPr>
          <p:cNvPr id="7" name="Grafik 6" descr="Clip-art of a person watching a screen">
            <a:extLst>
              <a:ext uri="{FF2B5EF4-FFF2-40B4-BE49-F238E27FC236}">
                <a16:creationId xmlns:a16="http://schemas.microsoft.com/office/drawing/2014/main" id="{0F777D5E-1DF1-FA11-9559-7A0984A63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121" y="836712"/>
            <a:ext cx="983754" cy="845149"/>
          </a:xfrm>
          <a:prstGeom prst="rect">
            <a:avLst/>
          </a:prstGeom>
        </p:spPr>
      </p:pic>
      <p:pic>
        <p:nvPicPr>
          <p:cNvPr id="9" name="Grafik 8" descr="Hand-drawn tree representation of the VP 'call this phenomenon a Sun halo' including a Predicate Phrase ">
            <a:extLst>
              <a:ext uri="{FF2B5EF4-FFF2-40B4-BE49-F238E27FC236}">
                <a16:creationId xmlns:a16="http://schemas.microsoft.com/office/drawing/2014/main" id="{DEA05841-A225-BF80-6B97-7514E6A3B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627" y="3455864"/>
            <a:ext cx="2716897" cy="229217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8A135A4-D4F9-91B0-71F7-673C766B6B8F}"/>
              </a:ext>
            </a:extLst>
          </p:cNvPr>
          <p:cNvSpPr txBox="1"/>
          <p:nvPr/>
        </p:nvSpPr>
        <p:spPr>
          <a:xfrm>
            <a:off x="302647" y="6431752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13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05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>
              <a:spcBef>
                <a:spcPct val="50000"/>
              </a:spcBef>
            </a:pPr>
            <a:r>
              <a:rPr lang="en-US" sz="2800" noProof="1">
                <a:solidFill>
                  <a:schemeClr val="bg1"/>
                </a:solidFill>
                <a:latin typeface="Lucida Sans" panose="020B0602030504020204" pitchFamily="34" charset="0"/>
                <a:cs typeface="Courier New" pitchFamily="49" charset="0"/>
              </a:rPr>
              <a:t>Study 1: Eye tracking </a:t>
            </a:r>
            <a:endParaRPr lang="en-US" i="1" noProof="1">
              <a:solidFill>
                <a:schemeClr val="bg1"/>
              </a:solidFill>
              <a:latin typeface="Lucida Sans" panose="020B0602030504020204" pitchFamily="34" charset="0"/>
              <a:cs typeface="Courier New" pitchFamily="49" charset="0"/>
            </a:endParaRPr>
          </a:p>
        </p:txBody>
      </p:sp>
      <p:grpSp>
        <p:nvGrpSpPr>
          <p:cNvPr id="53" name="Group 4"/>
          <p:cNvGrpSpPr>
            <a:grpSpLocks/>
          </p:cNvGrpSpPr>
          <p:nvPr/>
        </p:nvGrpSpPr>
        <p:grpSpPr bwMode="auto">
          <a:xfrm rot="-5400000">
            <a:off x="8437562" y="-77787"/>
            <a:ext cx="288925" cy="647700"/>
            <a:chOff x="5136" y="960"/>
            <a:chExt cx="528" cy="864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2" name="Oval 13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9" name="Oval 20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0" name="Oval 21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1" name="Oval 22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2" name="Oval 23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3" name="Oval 24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4" name="Oval 25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5" name="Oval 26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6" name="Oval 27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8" name="Oval 29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9" name="Oval 30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2" name="Oval 33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3" name="Oval 34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7DB968E4-B472-F3E3-CFE1-DA9673782C15}"/>
              </a:ext>
            </a:extLst>
          </p:cNvPr>
          <p:cNvSpPr txBox="1"/>
          <p:nvPr/>
        </p:nvSpPr>
        <p:spPr>
          <a:xfrm>
            <a:off x="0" y="6431753"/>
            <a:ext cx="9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Orquin &amp; Mueller Loose (2013); Raue &amp; Härtl (2023)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Grafik 6" descr="Clip-art of a person watching a screen">
            <a:extLst>
              <a:ext uri="{FF2B5EF4-FFF2-40B4-BE49-F238E27FC236}">
                <a16:creationId xmlns:a16="http://schemas.microsoft.com/office/drawing/2014/main" id="{0F777D5E-1DF1-FA11-9559-7A0984A63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121" y="836712"/>
            <a:ext cx="983754" cy="845149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0CEBA6E0-517F-1A9A-2274-DA666DC1D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14" y="3944161"/>
            <a:ext cx="8748814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Results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No effects for early fixations (1</a:t>
            </a:r>
            <a:r>
              <a:rPr lang="en-US" sz="1800" baseline="30000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st</a:t>
            </a:r>
            <a:r>
              <a:rPr lang="en-US" sz="1800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/2</a:t>
            </a:r>
            <a:r>
              <a:rPr lang="en-US" sz="1800" baseline="30000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nd</a:t>
            </a:r>
            <a:r>
              <a:rPr lang="en-US" sz="1800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 fixations) in Interes</a:t>
            </a:r>
            <a:r>
              <a:rPr lang="en-US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t </a:t>
            </a:r>
            <a:r>
              <a:rPr lang="en-US" sz="1800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Area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Effect for total dwell time &amp; regressions (longer/more for words in quotes) 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Related to higher, top-down processes </a:t>
            </a:r>
            <a:r>
              <a:rPr lang="en-US" dirty="0">
                <a:solidFill>
                  <a:srgbClr val="000000"/>
                </a:solidFill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→ </a:t>
            </a:r>
            <a:r>
              <a:rPr lang="en-US" sz="1800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“pragmatic”, discourse-based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09724EAB-3A98-C8FB-47BF-EA175F2E1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14" y="1162800"/>
            <a:ext cx="786996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de-DE" noProof="1">
                <a:latin typeface="Lucida Sans" panose="020B0602030504020204" pitchFamily="34" charset="0"/>
                <a:cs typeface="Courier New" pitchFamily="49" charset="0"/>
              </a:rPr>
              <a:t>(1) 	a. … </a:t>
            </a:r>
            <a:r>
              <a:rPr lang="de-DE" i="1" noProof="1">
                <a:latin typeface="Lucida Sans" panose="020B0602030504020204" pitchFamily="34" charset="0"/>
                <a:cs typeface="Courier New" pitchFamily="49" charset="0"/>
              </a:rPr>
              <a:t>dass man dieses Phänomen „Sonnenring“ nennt …</a:t>
            </a:r>
            <a:endParaRPr lang="de-DE" noProof="1">
              <a:latin typeface="Lucida Sans" panose="020B0602030504020204" pitchFamily="34" charset="0"/>
              <a:cs typeface="Courier New" pitchFamily="49" charset="0"/>
            </a:endParaRPr>
          </a:p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de-DE" noProof="1">
                <a:latin typeface="Lucida Sans" panose="020B0602030504020204" pitchFamily="34" charset="0"/>
                <a:cs typeface="Courier New" pitchFamily="49" charset="0"/>
              </a:rPr>
              <a:t>	b. … </a:t>
            </a:r>
            <a:r>
              <a:rPr lang="de-DE" i="1" noProof="1">
                <a:latin typeface="Lucida Sans" panose="020B0602030504020204" pitchFamily="34" charset="0"/>
                <a:cs typeface="Courier New" pitchFamily="49" charset="0"/>
              </a:rPr>
              <a:t>dass man dieses Phänomen Sonnenring nennt …	</a:t>
            </a:r>
            <a:endParaRPr lang="de-DE" noProof="1">
              <a:latin typeface="Lucida Sans" panose="020B0602030504020204" pitchFamily="34" charset="0"/>
              <a:cs typeface="Courier New" pitchFamily="49" charset="0"/>
            </a:endParaRPr>
          </a:p>
        </p:txBody>
      </p:sp>
      <p:pic>
        <p:nvPicPr>
          <p:cNvPr id="2" name="Grafik 1" descr="Hand-drawn depiction of the different types of variables in eye-tracking measurements (fixations, regressions, total dwell time)">
            <a:extLst>
              <a:ext uri="{FF2B5EF4-FFF2-40B4-BE49-F238E27FC236}">
                <a16:creationId xmlns:a16="http://schemas.microsoft.com/office/drawing/2014/main" id="{6AB942FF-7EA5-3673-59E2-CE098B24A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781" y="2097860"/>
            <a:ext cx="4812826" cy="198949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124CC9F-BB7D-7BDA-0D5F-1D1D48342043}"/>
              </a:ext>
            </a:extLst>
          </p:cNvPr>
          <p:cNvSpPr txBox="1"/>
          <p:nvPr/>
        </p:nvSpPr>
        <p:spPr>
          <a:xfrm>
            <a:off x="302647" y="6431752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14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7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>
              <a:spcBef>
                <a:spcPct val="50000"/>
              </a:spcBef>
            </a:pPr>
            <a:r>
              <a:rPr lang="en-US" sz="2800" noProof="1">
                <a:solidFill>
                  <a:schemeClr val="bg1"/>
                </a:solidFill>
                <a:latin typeface="Lucida Sans" panose="020B0602030504020204" pitchFamily="34" charset="0"/>
                <a:cs typeface="Courier New" pitchFamily="49" charset="0"/>
              </a:rPr>
              <a:t>Studies 2a/b: Acoustics</a:t>
            </a:r>
            <a:endParaRPr lang="en-US" i="1" noProof="1">
              <a:solidFill>
                <a:schemeClr val="bg1"/>
              </a:solidFill>
              <a:latin typeface="Lucida Sans" panose="020B0602030504020204" pitchFamily="34" charset="0"/>
              <a:cs typeface="Courier New" pitchFamily="49" charset="0"/>
            </a:endParaRPr>
          </a:p>
        </p:txBody>
      </p:sp>
      <p:grpSp>
        <p:nvGrpSpPr>
          <p:cNvPr id="53" name="Group 4"/>
          <p:cNvGrpSpPr>
            <a:grpSpLocks/>
          </p:cNvGrpSpPr>
          <p:nvPr/>
        </p:nvGrpSpPr>
        <p:grpSpPr bwMode="auto">
          <a:xfrm rot="-5400000">
            <a:off x="8437562" y="-77787"/>
            <a:ext cx="288925" cy="647700"/>
            <a:chOff x="5136" y="960"/>
            <a:chExt cx="528" cy="864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2" name="Oval 13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9" name="Oval 20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0" name="Oval 21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1" name="Oval 22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2" name="Oval 23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3" name="Oval 24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4" name="Oval 25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5" name="Oval 26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6" name="Oval 27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8" name="Oval 29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9" name="Oval 30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2" name="Oval 33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3" name="Oval 34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7DB968E4-B472-F3E3-CFE1-DA9673782C15}"/>
              </a:ext>
            </a:extLst>
          </p:cNvPr>
          <p:cNvSpPr txBox="1"/>
          <p:nvPr/>
        </p:nvSpPr>
        <p:spPr>
          <a:xfrm>
            <a:off x="0" y="6431753"/>
            <a:ext cx="9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Härtl (2018); Härtl &amp; Seeliger (2019); Schlechtweg &amp; Härtl (2020)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4" name="Picture 6" descr="Clip-art of a mouth speaking">
            <a:extLst>
              <a:ext uri="{FF2B5EF4-FFF2-40B4-BE49-F238E27FC236}">
                <a16:creationId xmlns:a16="http://schemas.microsoft.com/office/drawing/2014/main" id="{02DD277B-0778-630F-413C-8732659D9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592" y="634002"/>
            <a:ext cx="1130878" cy="11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3F743FEB-389D-C1CA-0EB3-4D8B2BCC8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00" y="1755024"/>
            <a:ext cx="59725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de-DE" noProof="1">
                <a:latin typeface="Lucida Sans" panose="020B0602030504020204" pitchFamily="34" charset="0"/>
                <a:cs typeface="Courier New" pitchFamily="49" charset="0"/>
              </a:rPr>
              <a:t>	[Pretext] </a:t>
            </a:r>
          </a:p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de-DE" b="1" noProof="1">
                <a:solidFill>
                  <a:srgbClr val="7030A0"/>
                </a:solidFill>
                <a:latin typeface="Lucida Sans" panose="020B0602030504020204" pitchFamily="34" charset="0"/>
                <a:cs typeface="Courier New" pitchFamily="49" charset="0"/>
              </a:rPr>
              <a:t>2a</a:t>
            </a:r>
            <a:r>
              <a:rPr lang="de-DE" noProof="1">
                <a:latin typeface="Lucida Sans" panose="020B0602030504020204" pitchFamily="34" charset="0"/>
                <a:cs typeface="Courier New" pitchFamily="49" charset="0"/>
              </a:rPr>
              <a:t> 	a. … </a:t>
            </a:r>
            <a:r>
              <a:rPr lang="de-DE" i="1" noProof="1">
                <a:latin typeface="Lucida Sans" panose="020B0602030504020204" pitchFamily="34" charset="0"/>
                <a:cs typeface="Courier New" pitchFamily="49" charset="0"/>
              </a:rPr>
              <a:t>Man </a:t>
            </a:r>
            <a:r>
              <a:rPr lang="de-DE" b="1" i="1" noProof="1">
                <a:latin typeface="Lucida Sans" panose="020B0602030504020204" pitchFamily="34" charset="0"/>
                <a:cs typeface="Courier New" pitchFamily="49" charset="0"/>
              </a:rPr>
              <a:t>nennt</a:t>
            </a:r>
            <a:r>
              <a:rPr lang="de-DE" i="1" noProof="1">
                <a:latin typeface="Lucida Sans" panose="020B0602030504020204" pitchFamily="34" charset="0"/>
                <a:cs typeface="Courier New" pitchFamily="49" charset="0"/>
              </a:rPr>
              <a:t> sie </a:t>
            </a:r>
            <a:r>
              <a:rPr lang="de-DE" b="1" i="1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„</a:t>
            </a:r>
            <a:r>
              <a:rPr lang="de-DE" i="1" noProof="1">
                <a:latin typeface="Lucida Sans" panose="020B0602030504020204" pitchFamily="34" charset="0"/>
                <a:cs typeface="Courier New" pitchFamily="49" charset="0"/>
              </a:rPr>
              <a:t>Kiepe</a:t>
            </a:r>
            <a:r>
              <a:rPr lang="de-DE" b="1" i="1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“</a:t>
            </a:r>
            <a:r>
              <a:rPr lang="de-DE" i="1" noProof="1">
                <a:latin typeface="Lucida Sans" panose="020B0602030504020204" pitchFamily="34" charset="0"/>
                <a:cs typeface="Courier New" pitchFamily="49" charset="0"/>
              </a:rPr>
              <a:t> unter Bauern.</a:t>
            </a:r>
            <a:endParaRPr lang="de-DE" noProof="1">
              <a:latin typeface="Lucida Sans" panose="020B0602030504020204" pitchFamily="34" charset="0"/>
              <a:cs typeface="Courier New" pitchFamily="49" charset="0"/>
            </a:endParaRPr>
          </a:p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de-DE" noProof="1">
                <a:latin typeface="Lucida Sans" panose="020B0602030504020204" pitchFamily="34" charset="0"/>
                <a:cs typeface="Courier New" pitchFamily="49" charset="0"/>
              </a:rPr>
              <a:t>	b. … </a:t>
            </a:r>
            <a:r>
              <a:rPr lang="de-DE" i="1" noProof="1">
                <a:latin typeface="Lucida Sans" panose="020B0602030504020204" pitchFamily="34" charset="0"/>
                <a:cs typeface="Courier New" pitchFamily="49" charset="0"/>
              </a:rPr>
              <a:t>Man </a:t>
            </a:r>
            <a:r>
              <a:rPr lang="de-DE" b="1" i="1" noProof="1">
                <a:latin typeface="Lucida Sans" panose="020B0602030504020204" pitchFamily="34" charset="0"/>
                <a:cs typeface="Courier New" pitchFamily="49" charset="0"/>
              </a:rPr>
              <a:t>kennt</a:t>
            </a:r>
            <a:r>
              <a:rPr lang="de-DE" i="1" noProof="1">
                <a:latin typeface="Lucida Sans" panose="020B0602030504020204" pitchFamily="34" charset="0"/>
                <a:cs typeface="Courier New" pitchFamily="49" charset="0"/>
              </a:rPr>
              <a:t> die </a:t>
            </a:r>
            <a:r>
              <a:rPr lang="de-DE" b="1" i="1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„</a:t>
            </a:r>
            <a:r>
              <a:rPr lang="de-DE" i="1" noProof="1">
                <a:latin typeface="Lucida Sans" panose="020B0602030504020204" pitchFamily="34" charset="0"/>
                <a:cs typeface="Courier New" pitchFamily="49" charset="0"/>
              </a:rPr>
              <a:t>Kiepe</a:t>
            </a:r>
            <a:r>
              <a:rPr lang="de-DE" b="1" i="1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“</a:t>
            </a:r>
            <a:r>
              <a:rPr lang="de-DE" i="1" noProof="1">
                <a:latin typeface="Lucida Sans" panose="020B0602030504020204" pitchFamily="34" charset="0"/>
                <a:cs typeface="Courier New" pitchFamily="49" charset="0"/>
              </a:rPr>
              <a:t> unter Bauern.</a:t>
            </a:r>
            <a:endParaRPr lang="de-DE" noProof="1">
              <a:latin typeface="Lucida Sans" panose="020B0602030504020204" pitchFamily="34" charset="0"/>
              <a:cs typeface="Courier New" pitchFamily="49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D407F36-F188-0D9B-4DAA-CEC61D6EB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00" y="1162800"/>
            <a:ext cx="5972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>
                <a:latin typeface="Lucida Sans" panose="020B0602030504020204" pitchFamily="34" charset="77"/>
              </a:rPr>
              <a:t>Quotes</a:t>
            </a:r>
            <a:r>
              <a:rPr lang="de-DE" dirty="0">
                <a:latin typeface="Lucida Sans" panose="020B0602030504020204" pitchFamily="34" charset="77"/>
              </a:rPr>
              <a:t> × </a:t>
            </a:r>
            <a:r>
              <a:rPr lang="de-DE" dirty="0" err="1">
                <a:latin typeface="Lucida Sans" panose="020B0602030504020204" pitchFamily="34" charset="77"/>
              </a:rPr>
              <a:t>Quotational</a:t>
            </a:r>
            <a:r>
              <a:rPr lang="de-DE" dirty="0">
                <a:latin typeface="Lucida Sans" panose="020B0602030504020204" pitchFamily="34" charset="77"/>
              </a:rPr>
              <a:t> </a:t>
            </a:r>
            <a:r>
              <a:rPr lang="de-DE" dirty="0" err="1">
                <a:latin typeface="Lucida Sans" panose="020B0602030504020204" pitchFamily="34" charset="77"/>
              </a:rPr>
              <a:t>construction</a:t>
            </a:r>
            <a:endParaRPr lang="de-DE" i="1" dirty="0">
              <a:latin typeface="Lucida Sans" panose="020B0602030504020204" pitchFamily="34" charset="77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D40CB5F-090A-9AE7-A395-FB26F92F2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00" y="3159090"/>
            <a:ext cx="786937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de-DE" b="1" noProof="1">
                <a:solidFill>
                  <a:srgbClr val="7030A0"/>
                </a:solidFill>
                <a:latin typeface="Lucida Sans" panose="020B0602030504020204" pitchFamily="34" charset="0"/>
                <a:cs typeface="Courier New" pitchFamily="49" charset="0"/>
              </a:rPr>
              <a:t>2b </a:t>
            </a:r>
            <a:r>
              <a:rPr lang="de-DE" noProof="1">
                <a:latin typeface="Lucida Sans" panose="020B0602030504020204" pitchFamily="34" charset="0"/>
                <a:cs typeface="Courier New" pitchFamily="49" charset="0"/>
              </a:rPr>
              <a:t>	a. </a:t>
            </a:r>
            <a:r>
              <a:rPr lang="de-DE" i="1" noProof="1">
                <a:latin typeface="Lucida Sans" panose="020B0602030504020204" pitchFamily="34" charset="0"/>
                <a:cs typeface="Courier New" pitchFamily="49" charset="0"/>
              </a:rPr>
              <a:t>Viele Mönche tragen die </a:t>
            </a:r>
            <a:r>
              <a:rPr lang="de-DE" b="1" i="1" noProof="1">
                <a:latin typeface="Lucida Sans" panose="020B0602030504020204" pitchFamily="34" charset="0"/>
                <a:cs typeface="Courier New" pitchFamily="49" charset="0"/>
              </a:rPr>
              <a:t>sogenannte</a:t>
            </a:r>
            <a:r>
              <a:rPr lang="de-DE" i="1" noProof="1">
                <a:latin typeface="Lucida Sans" panose="020B0602030504020204" pitchFamily="34" charset="0"/>
                <a:cs typeface="Courier New" pitchFamily="49" charset="0"/>
              </a:rPr>
              <a:t> </a:t>
            </a:r>
            <a:r>
              <a:rPr lang="de-DE" b="1" i="1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„</a:t>
            </a:r>
            <a:r>
              <a:rPr lang="de-DE" i="1" noProof="1">
                <a:latin typeface="Lucida Sans" panose="020B0602030504020204" pitchFamily="34" charset="0"/>
                <a:cs typeface="Courier New" pitchFamily="49" charset="0"/>
              </a:rPr>
              <a:t>Kutte</a:t>
            </a:r>
            <a:r>
              <a:rPr lang="de-DE" b="1" i="1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“</a:t>
            </a:r>
            <a:r>
              <a:rPr lang="de-DE" i="1" noProof="1">
                <a:latin typeface="Lucida Sans" panose="020B0602030504020204" pitchFamily="34" charset="0"/>
                <a:cs typeface="Courier New" pitchFamily="49" charset="0"/>
              </a:rPr>
              <a:t> täglich.</a:t>
            </a:r>
            <a:endParaRPr lang="de-DE" noProof="1">
              <a:latin typeface="Lucida Sans" panose="020B0602030504020204" pitchFamily="34" charset="0"/>
              <a:cs typeface="Courier New" pitchFamily="49" charset="0"/>
            </a:endParaRPr>
          </a:p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de-DE" noProof="1">
                <a:latin typeface="Lucida Sans" panose="020B0602030504020204" pitchFamily="34" charset="0"/>
                <a:cs typeface="Courier New" pitchFamily="49" charset="0"/>
              </a:rPr>
              <a:t>	b. </a:t>
            </a:r>
            <a:r>
              <a:rPr lang="de-DE" i="1" noProof="1">
                <a:latin typeface="Lucida Sans" panose="020B0602030504020204" pitchFamily="34" charset="0"/>
                <a:cs typeface="Courier New" pitchFamily="49" charset="0"/>
              </a:rPr>
              <a:t>Viele Mönche tragen die </a:t>
            </a:r>
            <a:r>
              <a:rPr lang="de-DE" b="1" i="1" noProof="1">
                <a:latin typeface="Lucida Sans" panose="020B0602030504020204" pitchFamily="34" charset="0"/>
                <a:cs typeface="Courier New" pitchFamily="49" charset="0"/>
              </a:rPr>
              <a:t>wohlbekannte</a:t>
            </a:r>
            <a:r>
              <a:rPr lang="de-DE" i="1" noProof="1">
                <a:latin typeface="Lucida Sans" panose="020B0602030504020204" pitchFamily="34" charset="0"/>
                <a:cs typeface="Courier New" pitchFamily="49" charset="0"/>
              </a:rPr>
              <a:t> </a:t>
            </a:r>
            <a:r>
              <a:rPr lang="de-DE" b="1" i="1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„</a:t>
            </a:r>
            <a:r>
              <a:rPr lang="de-DE" i="1" noProof="1">
                <a:latin typeface="Lucida Sans" panose="020B0602030504020204" pitchFamily="34" charset="0"/>
                <a:cs typeface="Courier New" pitchFamily="49" charset="0"/>
              </a:rPr>
              <a:t>Kutte</a:t>
            </a:r>
            <a:r>
              <a:rPr lang="de-DE" b="1" i="1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“</a:t>
            </a:r>
            <a:r>
              <a:rPr lang="de-DE" i="1" noProof="1">
                <a:latin typeface="Lucida Sans" panose="020B0602030504020204" pitchFamily="34" charset="0"/>
                <a:cs typeface="Courier New" pitchFamily="49" charset="0"/>
              </a:rPr>
              <a:t> täglich.</a:t>
            </a:r>
            <a:endParaRPr lang="de-DE" noProof="1">
              <a:latin typeface="Lucida Sans" panose="020B0602030504020204" pitchFamily="34" charset="0"/>
              <a:cs typeface="Courier New" pitchFamily="49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CB37C368-E267-BEB6-CE66-C5F48B0EE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00" y="4200618"/>
            <a:ext cx="893787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Results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L</a:t>
            </a:r>
            <a:r>
              <a:rPr lang="en-US" sz="1800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engthening effect </a:t>
            </a:r>
            <a:r>
              <a:rPr lang="en-US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for initial plosive of words in quotes (constriction, VOT)</a:t>
            </a:r>
            <a:endParaRPr lang="en-US" sz="1800" dirty="0">
              <a:solidFill>
                <a:srgbClr val="000000"/>
              </a:solidFill>
              <a:latin typeface="Lucida Sans" panose="020B0602030504020204" pitchFamily="34" charset="77"/>
              <a:ea typeface="Times New Roman" panose="02020603050405020304" pitchFamily="18" charset="0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No interaction between </a:t>
            </a:r>
            <a:r>
              <a:rPr lang="de-DE" cap="small" dirty="0" err="1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q</a:t>
            </a:r>
            <a:r>
              <a:rPr lang="de-DE" cap="small" dirty="0" err="1">
                <a:latin typeface="Lucida Sans" panose="020B0602030504020204" pitchFamily="34" charset="77"/>
              </a:rPr>
              <a:t>uotes</a:t>
            </a:r>
            <a:r>
              <a:rPr lang="de-DE" dirty="0">
                <a:latin typeface="Lucida Sans" panose="020B0602030504020204" pitchFamily="34" charset="77"/>
              </a:rPr>
              <a:t> and </a:t>
            </a:r>
            <a:r>
              <a:rPr lang="de-DE" cap="small" dirty="0" err="1">
                <a:latin typeface="Lucida Sans" panose="020B0602030504020204" pitchFamily="34" charset="77"/>
              </a:rPr>
              <a:t>quotational</a:t>
            </a:r>
            <a:r>
              <a:rPr lang="de-DE" cap="small" dirty="0">
                <a:latin typeface="Lucida Sans" panose="020B0602030504020204" pitchFamily="34" charset="77"/>
              </a:rPr>
              <a:t> </a:t>
            </a:r>
            <a:r>
              <a:rPr lang="de-DE" cap="small" dirty="0" err="1">
                <a:latin typeface="Lucida Sans" panose="020B0602030504020204" pitchFamily="34" charset="77"/>
              </a:rPr>
              <a:t>construction</a:t>
            </a:r>
            <a:endParaRPr lang="en-US" cap="small" dirty="0">
              <a:solidFill>
                <a:srgbClr val="000000"/>
              </a:solidFill>
              <a:latin typeface="Lucida Sans" panose="020B0602030504020204" pitchFamily="34" charset="77"/>
              <a:ea typeface="Times New Roman" panose="02020603050405020304" pitchFamily="18" charset="0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Quotes pronounced only when present </a:t>
            </a:r>
            <a:r>
              <a:rPr lang="en-US" dirty="0">
                <a:solidFill>
                  <a:srgbClr val="000000"/>
                </a:solidFill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→ pragmatic account of quotes</a:t>
            </a:r>
            <a:endParaRPr lang="en-US" sz="1800" dirty="0">
              <a:solidFill>
                <a:srgbClr val="000000"/>
              </a:solidFill>
              <a:latin typeface="Lucida Sans" panose="020B0602030504020204" pitchFamily="34" charset="77"/>
              <a:ea typeface="Times New Roman" panose="02020603050405020304" pitchFamily="18" charset="0"/>
            </a:endParaRPr>
          </a:p>
        </p:txBody>
      </p:sp>
      <p:pic>
        <p:nvPicPr>
          <p:cNvPr id="2" name="Grafik 1" descr="Figure displaying the dependent variables (duration, frequency) measured for 'Man nennt sie &quot;Kiepe&quot; unter Bauern' for the intervals: Syllable Duration, Plosive Duration, Constriction Duration, VOT of plosive, Vowel">
            <a:extLst>
              <a:ext uri="{FF2B5EF4-FFF2-40B4-BE49-F238E27FC236}">
                <a16:creationId xmlns:a16="http://schemas.microsoft.com/office/drawing/2014/main" id="{F12F5FAB-D7CE-1E39-AFD0-F2ED2939E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808699"/>
            <a:ext cx="3181747" cy="127872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2F40A8D-788B-CBD4-07A0-86E167D79B79}"/>
              </a:ext>
            </a:extLst>
          </p:cNvPr>
          <p:cNvSpPr txBox="1"/>
          <p:nvPr/>
        </p:nvSpPr>
        <p:spPr>
          <a:xfrm>
            <a:off x="302647" y="6431752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15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1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>
              <a:spcBef>
                <a:spcPct val="50000"/>
              </a:spcBef>
            </a:pPr>
            <a:r>
              <a:rPr lang="en-US" sz="2800" noProof="1">
                <a:solidFill>
                  <a:schemeClr val="bg1"/>
                </a:solidFill>
                <a:latin typeface="Lucida Sans" panose="020B0602030504020204" pitchFamily="34" charset="0"/>
                <a:cs typeface="Courier New" pitchFamily="49" charset="0"/>
              </a:rPr>
              <a:t>Study 3: Acoustics</a:t>
            </a:r>
            <a:endParaRPr lang="en-US" i="1" noProof="1">
              <a:solidFill>
                <a:schemeClr val="bg1"/>
              </a:solidFill>
              <a:latin typeface="Lucida Sans" panose="020B0602030504020204" pitchFamily="34" charset="0"/>
              <a:cs typeface="Courier New" pitchFamily="49" charset="0"/>
            </a:endParaRPr>
          </a:p>
        </p:txBody>
      </p:sp>
      <p:grpSp>
        <p:nvGrpSpPr>
          <p:cNvPr id="53" name="Group 4"/>
          <p:cNvGrpSpPr>
            <a:grpSpLocks/>
          </p:cNvGrpSpPr>
          <p:nvPr/>
        </p:nvGrpSpPr>
        <p:grpSpPr bwMode="auto">
          <a:xfrm rot="-5400000">
            <a:off x="8437562" y="-77787"/>
            <a:ext cx="288925" cy="647700"/>
            <a:chOff x="5136" y="960"/>
            <a:chExt cx="528" cy="864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2" name="Oval 13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9" name="Oval 20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0" name="Oval 21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1" name="Oval 22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2" name="Oval 23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3" name="Oval 24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4" name="Oval 25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5" name="Oval 26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6" name="Oval 27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8" name="Oval 29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9" name="Oval 30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2" name="Oval 33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3" name="Oval 34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7DB968E4-B472-F3E3-CFE1-DA9673782C15}"/>
              </a:ext>
            </a:extLst>
          </p:cNvPr>
          <p:cNvSpPr txBox="1"/>
          <p:nvPr/>
        </p:nvSpPr>
        <p:spPr>
          <a:xfrm>
            <a:off x="0" y="6431753"/>
            <a:ext cx="9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Schlechtweg, De Brabanter &amp; Härtl (2023) 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0D2FB16-1160-9242-B36C-1E1A8B4AB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00" y="2320787"/>
            <a:ext cx="864769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(1) 	a. 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Most students recognize that </a:t>
            </a:r>
            <a:r>
              <a:rPr lang="en-US" b="1" i="1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“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peace</a:t>
            </a:r>
            <a:r>
              <a:rPr lang="en-US" b="1" i="1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”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 is a </a:t>
            </a:r>
            <a:r>
              <a:rPr lang="en-US" b="1" i="1" noProof="1">
                <a:latin typeface="Lucida Sans" panose="020B0602030504020204" pitchFamily="34" charset="0"/>
                <a:cs typeface="Courier New" pitchFamily="49" charset="0"/>
              </a:rPr>
              <a:t>noun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.</a:t>
            </a:r>
          </a:p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	b. 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Most students recognize that </a:t>
            </a:r>
            <a:r>
              <a:rPr lang="en-US" b="1" i="1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“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peace</a:t>
            </a:r>
            <a:r>
              <a:rPr lang="en-US" b="1" i="1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”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 is a </a:t>
            </a:r>
            <a:r>
              <a:rPr lang="en-US" b="1" i="1" noProof="1">
                <a:latin typeface="Lucida Sans" panose="020B0602030504020204" pitchFamily="34" charset="0"/>
                <a:cs typeface="Courier New" pitchFamily="49" charset="0"/>
              </a:rPr>
              <a:t>must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BEC0284-117D-119A-BA27-9CA3A3E96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00" y="1162800"/>
            <a:ext cx="5972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>
                <a:latin typeface="Lucida Sans" panose="020B0602030504020204" pitchFamily="34" charset="77"/>
              </a:rPr>
              <a:t>Pure </a:t>
            </a:r>
            <a:r>
              <a:rPr lang="de-DE" dirty="0" err="1">
                <a:latin typeface="Lucida Sans" panose="020B0602030504020204" pitchFamily="34" charset="77"/>
              </a:rPr>
              <a:t>quotation</a:t>
            </a:r>
            <a:r>
              <a:rPr lang="de-DE" dirty="0">
                <a:latin typeface="Lucida Sans" panose="020B0602030504020204" pitchFamily="34" charset="77"/>
              </a:rPr>
              <a:t> in English  </a:t>
            </a:r>
            <a:endParaRPr lang="de-DE" i="1" dirty="0">
              <a:latin typeface="Lucida Sans" panose="020B0602030504020204" pitchFamily="34" charset="77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081C7FA0-1971-D0AF-D741-0D4B5EEE9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00" y="1632290"/>
            <a:ext cx="5972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>
                <a:latin typeface="Lucida Sans" panose="020B0602030504020204" pitchFamily="34" charset="77"/>
              </a:rPr>
              <a:t>Quotes</a:t>
            </a:r>
            <a:r>
              <a:rPr lang="de-DE" dirty="0">
                <a:latin typeface="Lucida Sans" panose="020B0602030504020204" pitchFamily="34" charset="77"/>
              </a:rPr>
              <a:t> × </a:t>
            </a:r>
            <a:r>
              <a:rPr lang="de-DE" dirty="0" err="1">
                <a:latin typeface="Lucida Sans" panose="020B0602030504020204" pitchFamily="34" charset="77"/>
              </a:rPr>
              <a:t>Quotational</a:t>
            </a:r>
            <a:r>
              <a:rPr lang="de-DE" dirty="0">
                <a:latin typeface="Lucida Sans" panose="020B0602030504020204" pitchFamily="34" charset="77"/>
              </a:rPr>
              <a:t> </a:t>
            </a:r>
            <a:r>
              <a:rPr lang="de-DE" dirty="0" err="1">
                <a:latin typeface="Lucida Sans" panose="020B0602030504020204" pitchFamily="34" charset="77"/>
              </a:rPr>
              <a:t>construction</a:t>
            </a:r>
            <a:endParaRPr lang="de-DE" i="1" dirty="0">
              <a:latin typeface="Lucida Sans" panose="020B0602030504020204" pitchFamily="34" charset="77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B1880376-D533-AA0E-4491-0C2E3F465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08" y="3501008"/>
            <a:ext cx="8748814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Results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L</a:t>
            </a:r>
            <a:r>
              <a:rPr lang="en-US" sz="1800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engthening effect </a:t>
            </a:r>
            <a:r>
              <a:rPr lang="en-US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for syllable-initial plosive of words in quotes</a:t>
            </a:r>
            <a:endParaRPr lang="en-US" sz="1800" dirty="0">
              <a:solidFill>
                <a:srgbClr val="000000"/>
              </a:solidFill>
              <a:latin typeface="Lucida Sans" panose="020B0602030504020204" pitchFamily="34" charset="77"/>
              <a:ea typeface="Times New Roman" panose="02020603050405020304" pitchFamily="18" charset="0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No interaction between </a:t>
            </a:r>
            <a:r>
              <a:rPr lang="de-DE" cap="small" dirty="0" err="1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q</a:t>
            </a:r>
            <a:r>
              <a:rPr lang="de-DE" cap="small" dirty="0" err="1">
                <a:latin typeface="Lucida Sans" panose="020B0602030504020204" pitchFamily="34" charset="77"/>
              </a:rPr>
              <a:t>uotes</a:t>
            </a:r>
            <a:r>
              <a:rPr lang="de-DE" dirty="0">
                <a:latin typeface="Lucida Sans" panose="020B0602030504020204" pitchFamily="34" charset="77"/>
              </a:rPr>
              <a:t> and </a:t>
            </a:r>
            <a:r>
              <a:rPr lang="de-DE" cap="small" dirty="0" err="1">
                <a:latin typeface="Lucida Sans" panose="020B0602030504020204" pitchFamily="34" charset="77"/>
              </a:rPr>
              <a:t>quotational</a:t>
            </a:r>
            <a:r>
              <a:rPr lang="de-DE" cap="small" dirty="0">
                <a:latin typeface="Lucida Sans" panose="020B0602030504020204" pitchFamily="34" charset="77"/>
              </a:rPr>
              <a:t> </a:t>
            </a:r>
            <a:r>
              <a:rPr lang="de-DE" cap="small" dirty="0" err="1">
                <a:latin typeface="Lucida Sans" panose="020B0602030504020204" pitchFamily="34" charset="77"/>
              </a:rPr>
              <a:t>construction</a:t>
            </a:r>
            <a:endParaRPr lang="en-US" cap="small" dirty="0">
              <a:solidFill>
                <a:srgbClr val="000000"/>
              </a:solidFill>
              <a:latin typeface="Lucida Sans" panose="020B0602030504020204" pitchFamily="34" charset="77"/>
              <a:ea typeface="Times New Roman" panose="02020603050405020304" pitchFamily="18" charset="0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Lucida Sans" panose="020B0602030504020204" pitchFamily="34" charset="77"/>
                <a:ea typeface="Times New Roman" panose="02020603050405020304" pitchFamily="18" charset="0"/>
              </a:rPr>
              <a:t>Quotes pronounced only when present </a:t>
            </a:r>
            <a:r>
              <a:rPr lang="en-US" dirty="0">
                <a:solidFill>
                  <a:srgbClr val="000000"/>
                </a:solidFill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→ pragmatic account of quotes</a:t>
            </a:r>
            <a:endParaRPr lang="en-US" sz="1800" dirty="0">
              <a:solidFill>
                <a:srgbClr val="000000"/>
              </a:solidFill>
              <a:latin typeface="Lucida Sans" panose="020B0602030504020204" pitchFamily="34" charset="77"/>
              <a:ea typeface="Times New Roman" panose="02020603050405020304" pitchFamily="18" charset="0"/>
            </a:endParaRPr>
          </a:p>
        </p:txBody>
      </p:sp>
      <p:pic>
        <p:nvPicPr>
          <p:cNvPr id="2" name="Picture 6" descr="Clip-art of a mouth speaking">
            <a:extLst>
              <a:ext uri="{FF2B5EF4-FFF2-40B4-BE49-F238E27FC236}">
                <a16:creationId xmlns:a16="http://schemas.microsoft.com/office/drawing/2014/main" id="{985BC2B0-DB48-84CC-26AE-F078D62E7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592" y="634002"/>
            <a:ext cx="1130878" cy="11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07D6A48-BD6C-5265-6BF6-BB2C8B26CB8A}"/>
              </a:ext>
            </a:extLst>
          </p:cNvPr>
          <p:cNvSpPr txBox="1"/>
          <p:nvPr/>
        </p:nvSpPr>
        <p:spPr>
          <a:xfrm>
            <a:off x="302647" y="6431752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16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83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C00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>
              <a:spcBef>
                <a:spcPct val="50000"/>
              </a:spcBef>
            </a:pPr>
            <a:r>
              <a:rPr lang="de-DE" sz="2800" dirty="0" err="1">
                <a:solidFill>
                  <a:schemeClr val="bg1"/>
                </a:solidFill>
                <a:latin typeface="Lucida Sans" panose="020B0602030504020204" pitchFamily="34" charset="0"/>
                <a:cs typeface="Courier New" pitchFamily="49" charset="0"/>
              </a:rPr>
              <a:t>Conclusion</a:t>
            </a:r>
            <a:endParaRPr lang="de-DE" sz="2800" dirty="0">
              <a:solidFill>
                <a:schemeClr val="bg1"/>
              </a:solidFill>
              <a:latin typeface="Lucida Sans" panose="020B0602030504020204" pitchFamily="34" charset="0"/>
              <a:cs typeface="Courier New" pitchFamily="49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5400000">
            <a:off x="8437562" y="-77787"/>
            <a:ext cx="288925" cy="647700"/>
            <a:chOff x="5136" y="960"/>
            <a:chExt cx="528" cy="864"/>
          </a:xfrm>
        </p:grpSpPr>
        <p:sp>
          <p:nvSpPr>
            <p:cNvPr id="3084" name="Oval 5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85" name="Oval 6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86" name="Oval 7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87" name="Oval 8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88" name="Oval 9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89" name="Oval 10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0" name="Oval 11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1" name="Oval 12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2" name="Oval 13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3" name="Oval 14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4" name="Oval 15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5" name="Oval 16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6" name="Oval 17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7" name="Oval 18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8" name="Oval 19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9" name="Oval 20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0" name="Oval 21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1" name="Oval 22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2" name="Oval 23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3" name="Oval 24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4" name="Oval 25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5" name="Oval 26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6" name="Oval 27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7" name="Oval 28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8" name="Oval 29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9" name="Oval 30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10" name="Oval 31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11" name="Oval 32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12" name="Oval 33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13" name="Oval 34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14" name="Oval 35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</p:grpSp>
      <p:sp>
        <p:nvSpPr>
          <p:cNvPr id="47" name="Text Box 3">
            <a:extLst>
              <a:ext uri="{FF2B5EF4-FFF2-40B4-BE49-F238E27FC236}">
                <a16:creationId xmlns:a16="http://schemas.microsoft.com/office/drawing/2014/main" id="{0020A845-CD10-4772-B278-1B14987DE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124210"/>
            <a:ext cx="8614024" cy="280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  <a:sym typeface="Wingdings"/>
              </a:rPr>
              <a:t>Summary</a:t>
            </a:r>
          </a:p>
          <a:p>
            <a:pPr marL="285750" indent="-285750">
              <a:spcBef>
                <a:spcPct val="5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  <a:sym typeface="Wingdings"/>
              </a:rPr>
              <a:t>Quotes are articulated regardless of the context type</a:t>
            </a:r>
          </a:p>
          <a:p>
            <a:pPr marL="285750" indent="-285750">
              <a:lnSpc>
                <a:spcPts val="28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  <a:sym typeface="Wingdings"/>
              </a:rPr>
              <a:t>No articulation of “covert” quotes</a:t>
            </a:r>
          </a:p>
          <a:p>
            <a:pPr>
              <a:lnSpc>
                <a:spcPts val="2800"/>
              </a:lnSpc>
              <a:spcBef>
                <a:spcPct val="50000"/>
              </a:spcBef>
              <a:spcAft>
                <a:spcPts val="600"/>
              </a:spcAft>
            </a:pPr>
            <a:endParaRPr lang="en-US" sz="500" noProof="1">
              <a:solidFill>
                <a:srgbClr val="000000"/>
              </a:solidFill>
              <a:latin typeface="Lucida Sans" panose="020B0602030504020204" pitchFamily="34" charset="0"/>
              <a:ea typeface="Cambria" panose="02040503050406030204" pitchFamily="18" charset="0"/>
              <a:cs typeface="Courier New" pitchFamily="49" charset="0"/>
              <a:sym typeface="Wingdings"/>
            </a:endParaRPr>
          </a:p>
          <a:p>
            <a:pPr marL="285750" indent="-28575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No quotational operator in syntax</a:t>
            </a:r>
            <a:endParaRPr lang="en-US" noProof="1">
              <a:latin typeface="Lucida Sans" panose="020B0602030504020204" pitchFamily="34" charset="0"/>
              <a:cs typeface="Courier New" pitchFamily="49" charset="0"/>
              <a:sym typeface="Wingdings"/>
            </a:endParaRPr>
          </a:p>
          <a:p>
            <a:pPr marL="285750" indent="-285750">
              <a:lnSpc>
                <a:spcPts val="2800"/>
              </a:lnSpc>
              <a:spcBef>
                <a:spcPct val="5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  <a:sym typeface="Wingdings"/>
              </a:rPr>
              <a:t>Quotational meanings emerge pragmatically via discourse (</a:t>
            </a:r>
            <a:r>
              <a:rPr lang="en-US" dirty="0">
                <a:solidFill>
                  <a:srgbClr val="000000"/>
                </a:solidFill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Camp B </a:t>
            </a:r>
            <a:r>
              <a:rPr lang="en-US" sz="1500" dirty="0">
                <a:solidFill>
                  <a:srgbClr val="000000"/>
                </a:solidFill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🥳</a:t>
            </a:r>
            <a:r>
              <a:rPr lang="en-US" dirty="0">
                <a:solidFill>
                  <a:srgbClr val="000000"/>
                </a:solidFill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)</a:t>
            </a:r>
            <a:endParaRPr lang="en-US" noProof="1">
              <a:latin typeface="Lucida Sans" panose="020B0602030504020204" pitchFamily="34" charset="0"/>
              <a:cs typeface="Courier New" pitchFamily="49" charset="0"/>
              <a:sym typeface="Wingdings"/>
            </a:endParaRP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B50E42EA-57E7-475F-5091-EA2547184686}"/>
              </a:ext>
            </a:extLst>
          </p:cNvPr>
          <p:cNvCxnSpPr>
            <a:cxnSpLocks/>
          </p:cNvCxnSpPr>
          <p:nvPr/>
        </p:nvCxnSpPr>
        <p:spPr>
          <a:xfrm>
            <a:off x="539552" y="2731493"/>
            <a:ext cx="7920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162B1F4E-361B-0F2E-A3B5-2230831ECF2B}"/>
              </a:ext>
            </a:extLst>
          </p:cNvPr>
          <p:cNvSpPr txBox="1"/>
          <p:nvPr/>
        </p:nvSpPr>
        <p:spPr>
          <a:xfrm>
            <a:off x="302647" y="6431752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17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C00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>
              <a:spcBef>
                <a:spcPct val="50000"/>
              </a:spcBef>
            </a:pPr>
            <a:r>
              <a:rPr lang="de-DE" sz="2800" dirty="0" err="1">
                <a:solidFill>
                  <a:schemeClr val="bg1"/>
                </a:solidFill>
                <a:latin typeface="Lucida Sans" panose="020B0602030504020204" pitchFamily="34" charset="0"/>
                <a:cs typeface="Courier New" pitchFamily="49" charset="0"/>
              </a:rPr>
              <a:t>Conclusion</a:t>
            </a:r>
            <a:endParaRPr lang="de-DE" sz="2800" dirty="0">
              <a:solidFill>
                <a:schemeClr val="bg1"/>
              </a:solidFill>
              <a:latin typeface="Lucida Sans" panose="020B0602030504020204" pitchFamily="34" charset="0"/>
              <a:cs typeface="Courier New" pitchFamily="49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5400000">
            <a:off x="8437562" y="-77787"/>
            <a:ext cx="288925" cy="647700"/>
            <a:chOff x="5136" y="960"/>
            <a:chExt cx="528" cy="864"/>
          </a:xfrm>
        </p:grpSpPr>
        <p:sp>
          <p:nvSpPr>
            <p:cNvPr id="3084" name="Oval 5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85" name="Oval 6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86" name="Oval 7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87" name="Oval 8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88" name="Oval 9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89" name="Oval 10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0" name="Oval 11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1" name="Oval 12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2" name="Oval 13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3" name="Oval 14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4" name="Oval 15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5" name="Oval 16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6" name="Oval 17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7" name="Oval 18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8" name="Oval 19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099" name="Oval 20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0" name="Oval 21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1" name="Oval 22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2" name="Oval 23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3" name="Oval 24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4" name="Oval 25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5" name="Oval 26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6" name="Oval 27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7" name="Oval 28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8" name="Oval 29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09" name="Oval 30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10" name="Oval 31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11" name="Oval 32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12" name="Oval 33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13" name="Oval 34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  <p:sp>
          <p:nvSpPr>
            <p:cNvPr id="3114" name="Oval 35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Lucida Sans" panose="020B0602030504020204" pitchFamily="34" charset="0"/>
              </a:endParaRPr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21899DB8-855F-F85C-E5AD-6EB79B2AF191}"/>
              </a:ext>
            </a:extLst>
          </p:cNvPr>
          <p:cNvSpPr txBox="1"/>
          <p:nvPr/>
        </p:nvSpPr>
        <p:spPr>
          <a:xfrm>
            <a:off x="432160" y="4240202"/>
            <a:ext cx="2211032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  <a:sym typeface="Wingdings"/>
              </a:rPr>
              <a:t>Thank you.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1BB2046-CA88-40C5-2FE4-1F774285E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123200"/>
            <a:ext cx="8438331" cy="269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  <a:sym typeface="Wingdings"/>
              </a:rPr>
              <a:t>Application</a:t>
            </a:r>
          </a:p>
          <a:p>
            <a:pPr marL="285750" indent="-285750">
              <a:spcBef>
                <a:spcPct val="5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  <a:sym typeface="Wingdings"/>
              </a:rPr>
              <a:t>Prescriptive rules for quotation (looser or stricter)</a:t>
            </a:r>
          </a:p>
          <a:p>
            <a:pPr marL="285750" indent="-285750">
              <a:lnSpc>
                <a:spcPts val="2800"/>
              </a:lnSpc>
              <a:spcBef>
                <a:spcPct val="5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  <a:sym typeface="Wingdings"/>
              </a:rPr>
              <a:t>Quotational meanings may be “hard to get” </a:t>
            </a:r>
            <a:r>
              <a:rPr lang="en-US" dirty="0">
                <a:solidFill>
                  <a:srgbClr val="000000"/>
                </a:solidFill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→ 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  <a:sym typeface="Wingdings"/>
              </a:rPr>
              <a:t>chatbots, neurodivergent interlocutors</a:t>
            </a:r>
          </a:p>
          <a:p>
            <a:pPr marL="285750" indent="-285750">
              <a:lnSpc>
                <a:spcPts val="2800"/>
              </a:lnSpc>
              <a:spcBef>
                <a:spcPct val="5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  <a:sym typeface="Wingdings"/>
              </a:rPr>
              <a:t>Quoted expressions may be ambiguous </a:t>
            </a:r>
            <a:r>
              <a:rPr lang="en-US" dirty="0">
                <a:solidFill>
                  <a:srgbClr val="000000"/>
                </a:solidFill>
                <a:latin typeface="Lucida Sans" panose="020B0602030504020204" pitchFamily="34" charset="77"/>
                <a:ea typeface="Cambria" panose="02040503050406030204" pitchFamily="18" charset="0"/>
                <a:cs typeface="Cambria" panose="02040503050406030204" pitchFamily="18" charset="0"/>
              </a:rPr>
              <a:t>→ 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  <a:sym typeface="Wingdings"/>
              </a:rPr>
              <a:t>legal &amp; contractual interpretation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C73F7E5-DCEF-3027-68B6-7AC58C912D2E}"/>
              </a:ext>
            </a:extLst>
          </p:cNvPr>
          <p:cNvSpPr txBox="1"/>
          <p:nvPr/>
        </p:nvSpPr>
        <p:spPr>
          <a:xfrm>
            <a:off x="302647" y="6431752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18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6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>
              <a:spcBef>
                <a:spcPct val="50000"/>
              </a:spcBef>
            </a:pPr>
            <a:r>
              <a:rPr lang="de-DE" sz="2800" dirty="0">
                <a:solidFill>
                  <a:schemeClr val="bg1"/>
                </a:solidFill>
                <a:latin typeface="Lucida Sans" panose="020B0602030504020204" pitchFamily="34" charset="0"/>
                <a:cs typeface="Courier New" pitchFamily="49" charset="0"/>
              </a:rPr>
              <a:t>References</a:t>
            </a:r>
            <a:endParaRPr lang="de-DE" dirty="0">
              <a:solidFill>
                <a:schemeClr val="bg1"/>
              </a:solidFill>
              <a:latin typeface="Lucida Sans" panose="020B0602030504020204" pitchFamily="34" charset="0"/>
              <a:cs typeface="Courier New" pitchFamily="49" charset="0"/>
            </a:endParaRPr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 rot="-5400000">
            <a:off x="8437562" y="-77787"/>
            <a:ext cx="288925" cy="647700"/>
            <a:chOff x="5136" y="960"/>
            <a:chExt cx="528" cy="864"/>
          </a:xfrm>
        </p:grpSpPr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Oval 6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Oval 7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Oval 8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10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11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Oval 12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13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14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" name="Oval 15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16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17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" name="Oval 18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19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" name="Oval 20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21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22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23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24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" name="Oval 25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26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27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" name="Oval 28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" name="Oval 29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" name="Oval 30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" name="Oval 31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" name="Oval 32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" name="Oval 33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" name="Oval 34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" name="Oval 35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8489ABB9-546F-405E-89F0-FA03B9831D55}"/>
              </a:ext>
            </a:extLst>
          </p:cNvPr>
          <p:cNvSpPr/>
          <p:nvPr/>
        </p:nvSpPr>
        <p:spPr>
          <a:xfrm>
            <a:off x="431032" y="713785"/>
            <a:ext cx="8712968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spcAft>
                <a:spcPts val="200"/>
              </a:spcAft>
            </a:pP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De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Brabanter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, Philippe. 2023. Quotation does not need marks of quotation. 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Linguistics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, 61-2, 285-316.</a:t>
            </a:r>
          </a:p>
          <a:p>
            <a:pPr marL="87313" indent="-87313">
              <a:spcAft>
                <a:spcPts val="200"/>
              </a:spcAft>
            </a:pP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Cappelen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, Herman &amp; Ernest Lepore. 1997. Varieties of quotation. 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Mind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 106-423, 429-450.</a:t>
            </a:r>
          </a:p>
          <a:p>
            <a:pPr marL="87313" indent="-87313">
              <a:spcAft>
                <a:spcPts val="200"/>
              </a:spcAft>
            </a:pP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Cappelen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, Herman &amp; Ernest Lepore. 2007. 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Language turned on itself: The semantics and pragmatics of metalinguistic discourse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. Oxford: Oxford University Press.</a:t>
            </a:r>
          </a:p>
          <a:p>
            <a:pPr marL="87313" indent="-87313">
              <a:spcAft>
                <a:spcPts val="200"/>
              </a:spcAft>
            </a:pP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Davidson, Donald. 1979. </a:t>
            </a:r>
            <a:r>
              <a:rPr lang="en-US" sz="1100" b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Quotation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. 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Theory and Decision 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11, 27-40.</a:t>
            </a:r>
          </a:p>
          <a:p>
            <a:pPr marL="87313" indent="-87313">
              <a:spcAft>
                <a:spcPts val="200"/>
              </a:spcAft>
            </a:pPr>
            <a:r>
              <a:rPr lang="en-US" sz="110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Härtl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, Holden. 2018</a:t>
            </a:r>
            <a:r>
              <a:rPr lang="en-US" sz="1100" dirty="0">
                <a:solidFill>
                  <a:srgbClr val="222222"/>
                </a:solidFill>
                <a:latin typeface="Lucida Sans" panose="020B0602030504020204" pitchFamily="34" charset="0"/>
              </a:rPr>
              <a:t>.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 Name-informing and distancing ‘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sogenannt</a:t>
            </a:r>
            <a:r>
              <a:rPr lang="en-US" sz="1100" dirty="0">
                <a:solidFill>
                  <a:srgbClr val="222222"/>
                </a:solidFill>
                <a:latin typeface="Lucida Sans" panose="020B0602030504020204" pitchFamily="34" charset="0"/>
              </a:rPr>
              <a:t>’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 (‘so-called</a:t>
            </a:r>
            <a:r>
              <a:rPr lang="en-US" sz="1100" dirty="0">
                <a:solidFill>
                  <a:srgbClr val="222222"/>
                </a:solidFill>
                <a:latin typeface="Lucida Sans" panose="020B0602030504020204" pitchFamily="34" charset="0"/>
              </a:rPr>
              <a:t>’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): Name mentioning and the lexicon-pragmatics interface. </a:t>
            </a:r>
            <a:r>
              <a:rPr lang="en-US" sz="1100" b="0" i="1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Zeitschrift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 für </a:t>
            </a:r>
            <a:r>
              <a:rPr lang="en-US" sz="1100" b="0" i="1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Sprachwissenschaft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 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37-2, 139-169.</a:t>
            </a:r>
          </a:p>
          <a:p>
            <a:pPr marL="87313" indent="-87313">
              <a:spcAft>
                <a:spcPts val="200"/>
              </a:spcAft>
            </a:pP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Härtl, Holden. 2020. Referring nouns in name-informing quotation: A copula-based approach. In: Michael Franke, Nikola Kompa,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Mingya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 Liu, Jutta L. Mueller &amp; Juliane Schwab (eds.) 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Proceedings of Sinn und </a:t>
            </a:r>
            <a:r>
              <a:rPr lang="en-US" sz="1100" b="0" i="1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Bedeutung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 24 - Vol. 1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. U Osnabrück / HU Berlin, 291-304. </a:t>
            </a:r>
          </a:p>
          <a:p>
            <a:pPr marL="87313" indent="-87313">
              <a:spcAft>
                <a:spcPts val="200"/>
              </a:spcAft>
            </a:pP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Härtl, Holden &amp; Heiko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Seeliger</a:t>
            </a:r>
            <a:r>
              <a:rPr lang="en-US" sz="1100" dirty="0">
                <a:solidFill>
                  <a:srgbClr val="222222"/>
                </a:solidFill>
                <a:latin typeface="Lucida Sans" panose="020B0602030504020204" pitchFamily="34" charset="0"/>
              </a:rPr>
              <a:t>. 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2019</a:t>
            </a:r>
            <a:r>
              <a:rPr lang="en-US" sz="1100" dirty="0">
                <a:solidFill>
                  <a:srgbClr val="222222"/>
                </a:solidFill>
                <a:latin typeface="Lucida Sans" panose="020B0602030504020204" pitchFamily="34" charset="0"/>
              </a:rPr>
              <a:t>.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 Is a so-called “beach</a:t>
            </a:r>
            <a:r>
              <a:rPr lang="en-US" sz="1100" dirty="0">
                <a:solidFill>
                  <a:srgbClr val="222222"/>
                </a:solidFill>
                <a:latin typeface="Lucida Sans" panose="020B0602030504020204" pitchFamily="34" charset="0"/>
              </a:rPr>
              <a:t>”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 a beach? An empirically based analysis of secondary content induced by ironic name use. In: Daniel 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Gutzmann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 &amp; Katharina 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Turgay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 (eds.)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Secondary Content - The Semantics and Pragmatics of Side Issues 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(= 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Current Research in the Semantics / Pragmatics Interface 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series 37). Leiden: Brill, 200-221.</a:t>
            </a:r>
          </a:p>
          <a:p>
            <a:pPr marL="87313" indent="-87313">
              <a:spcAft>
                <a:spcPts val="200"/>
              </a:spcAft>
            </a:pP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Matushansky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, Ora. 2008. On the linguistic complexity of proper names. 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Linguistics and Philosophy 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31-5, 573-627.</a:t>
            </a:r>
          </a:p>
          <a:p>
            <a:pPr marL="87313" indent="-87313">
              <a:spcAft>
                <a:spcPts val="200"/>
              </a:spcAft>
            </a:pP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Partee, Barbara. 1984. The syntax and semantics of quotation. In: Stephen R. Anderson &amp; Paul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Kiparsky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 (eds.) 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A Festschrift for Morris Halle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. New York: Holt,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Reinehart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 and Winston, 410-418.</a:t>
            </a:r>
          </a:p>
          <a:p>
            <a:pPr marL="87313" indent="-87313">
              <a:spcAft>
                <a:spcPts val="200"/>
              </a:spcAft>
            </a:pP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Orquin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, Jacob &amp; Mueller Loose, Simone. 2013. Attention and choice: A review on eye movements in decision making. 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Acta </a:t>
            </a:r>
            <a:r>
              <a:rPr lang="en-US" sz="1100" b="0" i="1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Psychologica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 144, 190–206.</a:t>
            </a:r>
          </a:p>
          <a:p>
            <a:pPr marL="87313" indent="-87313">
              <a:spcAft>
                <a:spcPts val="200"/>
              </a:spcAft>
            </a:pP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Predelli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, Stefano. 2003. Scare quotes and their relation to other semantic issues. 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Linguistics and Philosophy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 26-1, 1-28. </a:t>
            </a:r>
          </a:p>
          <a:p>
            <a:pPr marL="87313" indent="-87313">
              <a:spcAft>
                <a:spcPts val="200"/>
              </a:spcAft>
            </a:pP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​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Schlechtweg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, Marcel &amp; Holden Härtl (2020) Do we pronounce quotation? An analysis of name-informing and non-name-informing contexts.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Language and Speech 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63-4, 769-798. </a:t>
            </a:r>
          </a:p>
          <a:p>
            <a:pPr marL="87313" indent="-87313">
              <a:spcAft>
                <a:spcPts val="200"/>
              </a:spcAft>
            </a:pP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Schlechtweg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, Marcel &amp; Holden Härtl. 2023. Quotation marks and the processing of irony in English: Evidence from a reading time study.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Linguistics</a:t>
            </a:r>
            <a:r>
              <a:rPr lang="en-US" sz="1100" dirty="0">
                <a:solidFill>
                  <a:srgbClr val="222222"/>
                </a:solidFill>
                <a:latin typeface="Lucida Sans" panose="020B0602030504020204" pitchFamily="34" charset="0"/>
              </a:rPr>
              <a:t> 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61-2, 355-390.</a:t>
            </a:r>
          </a:p>
          <a:p>
            <a:pPr marL="87313" indent="-87313">
              <a:spcAft>
                <a:spcPts val="200"/>
              </a:spcAft>
            </a:pP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Schlechtweg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, Marcel, Philippe De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Brabanter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 &amp; Holden Härtl. 2023. The acoustic profile of English metalinguistic quotation. To appear in: Marcel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Schlechtweg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 (ed.)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Interfaces of Phonetics 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(= 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Phonology and Phonetics 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series). Berlin: De Gruyter Mouton.</a:t>
            </a:r>
          </a:p>
          <a:p>
            <a:pPr marL="87313" indent="-87313">
              <a:spcAft>
                <a:spcPts val="200"/>
              </a:spcAft>
            </a:pP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Simchen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, Ori. 1999. Quotational mixing of use and mention. 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The Philosophical Quarterly 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49-196. 325-336. </a:t>
            </a:r>
          </a:p>
          <a:p>
            <a:pPr marL="87313" indent="-87313">
              <a:spcAft>
                <a:spcPts val="200"/>
              </a:spcAft>
            </a:pP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Rabern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, Brian. </a:t>
            </a:r>
            <a:r>
              <a:rPr lang="en-US" sz="1100" b="0" i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2023</a:t>
            </a:r>
            <a:r>
              <a:rPr lang="en-US" sz="1100" dirty="0">
                <a:solidFill>
                  <a:srgbClr val="222222"/>
                </a:solidFill>
                <a:latin typeface="Lucida Sans" panose="020B0602030504020204" pitchFamily="34" charset="0"/>
              </a:rPr>
              <a:t>.</a:t>
            </a:r>
            <a:r>
              <a:rPr lang="en-US" sz="1100" b="0" i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 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Pure quotation in linguistic context. 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Journal of Philosophical Logic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 52, 393-413.</a:t>
            </a:r>
          </a:p>
          <a:p>
            <a:pPr marL="87313" indent="-87313">
              <a:spcAft>
                <a:spcPts val="200"/>
              </a:spcAft>
            </a:pP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Raue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, Natascha &amp; Holden Härtl. 2023. Quotation marks and their processing: evidence from eye tracking data", Accepted as Poster Presentation at ELPC2023 (Eye-tracking and Language Processing Conference), Athens, December 2023.</a:t>
            </a:r>
          </a:p>
          <a:p>
            <a:pPr marL="87313" indent="-87313">
              <a:spcAft>
                <a:spcPts val="200"/>
              </a:spcAft>
            </a:pP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Saka, Paul. 2011. The act of quotation. In: Elke Brendel,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Jörg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Meibauer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 &amp; Markus Steinbach (eds.) Understanding quotation, Berlin &amp; New York: De Gruyter Mouton, 303–322. </a:t>
            </a:r>
          </a:p>
          <a:p>
            <a:pPr marL="87313" indent="-87313">
              <a:spcAft>
                <a:spcPts val="200"/>
              </a:spcAft>
            </a:pPr>
            <a:r>
              <a:rPr lang="en-US" sz="1100" b="0" i="0" dirty="0" err="1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Wiślicki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, Jan. 2023. Scare quotes as deontic modals. 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Linguistics</a:t>
            </a:r>
            <a:r>
              <a:rPr lang="en-US" sz="1100" dirty="0">
                <a:solidFill>
                  <a:srgbClr val="222222"/>
                </a:solidFill>
                <a:latin typeface="Lucida Sans" panose="020B0602030504020204" pitchFamily="34" charset="0"/>
              </a:rPr>
              <a:t> 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Lucida Sans" panose="020B0602030504020204" pitchFamily="34" charset="0"/>
              </a:rPr>
              <a:t>61-2, 417-457.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CFF096F-550A-AF7C-C0E6-3CEAF22E3A66}"/>
              </a:ext>
            </a:extLst>
          </p:cNvPr>
          <p:cNvSpPr txBox="1"/>
          <p:nvPr/>
        </p:nvSpPr>
        <p:spPr>
          <a:xfrm>
            <a:off x="3518115" y="-3859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857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C00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>
              <a:spcBef>
                <a:spcPct val="50000"/>
              </a:spcBef>
            </a:pPr>
            <a:r>
              <a:rPr lang="en-US" sz="2800" noProof="1">
                <a:solidFill>
                  <a:schemeClr val="bg1"/>
                </a:solidFill>
                <a:latin typeface="Lucida Sans" panose="020B0602030504020204" pitchFamily="34" charset="0"/>
                <a:cs typeface="Courier New" pitchFamily="49" charset="0"/>
              </a:rPr>
              <a:t>Talking about words</a:t>
            </a:r>
            <a:endParaRPr lang="en-US" i="1" noProof="1">
              <a:solidFill>
                <a:schemeClr val="bg1"/>
              </a:solidFill>
              <a:latin typeface="Lucida Sans" panose="020B0602030504020204" pitchFamily="34" charset="0"/>
              <a:cs typeface="Courier New" pitchFamily="49" charset="0"/>
            </a:endParaRPr>
          </a:p>
        </p:txBody>
      </p:sp>
      <p:grpSp>
        <p:nvGrpSpPr>
          <p:cNvPr id="53" name="Group 4"/>
          <p:cNvGrpSpPr>
            <a:grpSpLocks/>
          </p:cNvGrpSpPr>
          <p:nvPr/>
        </p:nvGrpSpPr>
        <p:grpSpPr bwMode="auto">
          <a:xfrm rot="-5400000">
            <a:off x="8437562" y="-77787"/>
            <a:ext cx="288925" cy="647700"/>
            <a:chOff x="5136" y="960"/>
            <a:chExt cx="528" cy="864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2" name="Oval 13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9" name="Oval 20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0" name="Oval 21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1" name="Oval 22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2" name="Oval 23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3" name="Oval 24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4" name="Oval 25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5" name="Oval 26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6" name="Oval 27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8" name="Oval 29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9" name="Oval 30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2" name="Oval 33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3" name="Oval 34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</p:grpSp>
      <p:sp>
        <p:nvSpPr>
          <p:cNvPr id="8" name="Text Box 3">
            <a:extLst>
              <a:ext uri="{FF2B5EF4-FFF2-40B4-BE49-F238E27FC236}">
                <a16:creationId xmlns:a16="http://schemas.microsoft.com/office/drawing/2014/main" id="{623B592A-ECF1-9998-5A1C-3155A7110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86" y="1196752"/>
            <a:ext cx="87488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(1) 	a. 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“Rain” starts with a consonsant.</a:t>
            </a:r>
          </a:p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	b. 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“Cats” is a noun.</a:t>
            </a:r>
          </a:p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	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c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. “Failure” is just another word for “experience”.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38B2CD2A-9421-950C-A7D6-4DD30C8A0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86" y="2828835"/>
            <a:ext cx="87488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(2) 	a. 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Rain starts with a consonsant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.</a:t>
            </a:r>
          </a:p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	b. 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Cats is a noun.</a:t>
            </a:r>
          </a:p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	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c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. Failure is just another word for experience. 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C1865A1-F4AD-35E3-A59F-0F2FA8C4F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12" y="4679271"/>
            <a:ext cx="8748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noProof="1">
                <a:solidFill>
                  <a:srgbClr val="C00060"/>
                </a:solidFill>
                <a:latin typeface="Lucida Sans" panose="020B0602030504020204" pitchFamily="34" charset="0"/>
                <a:cs typeface="Courier New" pitchFamily="49" charset="0"/>
              </a:rPr>
              <a:t>⇨ Are quotations / quotes part of compositional grammar?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7AC156-518C-A5E4-770F-E402FF3090C3}"/>
              </a:ext>
            </a:extLst>
          </p:cNvPr>
          <p:cNvSpPr txBox="1"/>
          <p:nvPr/>
        </p:nvSpPr>
        <p:spPr>
          <a:xfrm>
            <a:off x="302647" y="6431752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2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4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C00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>
              <a:spcBef>
                <a:spcPct val="50000"/>
              </a:spcBef>
            </a:pPr>
            <a:r>
              <a:rPr lang="en-US" sz="2800" noProof="1">
                <a:solidFill>
                  <a:schemeClr val="bg1"/>
                </a:solidFill>
                <a:latin typeface="Lucida Sans" panose="020B0602030504020204" pitchFamily="34" charset="0"/>
                <a:cs typeface="Courier New" pitchFamily="49" charset="0"/>
              </a:rPr>
              <a:t>Road Map</a:t>
            </a:r>
            <a:endParaRPr lang="en-US" i="1" noProof="1">
              <a:solidFill>
                <a:schemeClr val="bg1"/>
              </a:solidFill>
              <a:latin typeface="Lucida Sans" panose="020B0602030504020204" pitchFamily="34" charset="0"/>
              <a:cs typeface="Courier New" pitchFamily="49" charset="0"/>
            </a:endParaRPr>
          </a:p>
        </p:txBody>
      </p:sp>
      <p:grpSp>
        <p:nvGrpSpPr>
          <p:cNvPr id="53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437562" y="-77787"/>
            <a:ext cx="288925" cy="647700"/>
            <a:chOff x="5136" y="960"/>
            <a:chExt cx="528" cy="864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2" name="Oval 13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9" name="Oval 20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0" name="Oval 21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1" name="Oval 22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2" name="Oval 23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3" name="Oval 24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4" name="Oval 25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5" name="Oval 26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6" name="Oval 27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8" name="Oval 29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9" name="Oval 30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2" name="Oval 33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3" name="Oval 34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</p:grpSp>
      <p:sp>
        <p:nvSpPr>
          <p:cNvPr id="7" name="Text Box 3">
            <a:extLst>
              <a:ext uri="{FF2B5EF4-FFF2-40B4-BE49-F238E27FC236}">
                <a16:creationId xmlns:a16="http://schemas.microsoft.com/office/drawing/2014/main" id="{7AF69562-2153-4BB2-BD9E-D95F10C77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45" y="1492335"/>
            <a:ext cx="8748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1	Characteristics of quotation</a:t>
            </a:r>
            <a:endParaRPr lang="en-US" sz="1200" noProof="1">
              <a:latin typeface="Lucida Sans" panose="020B0602030504020204" pitchFamily="34" charset="0"/>
              <a:cs typeface="Courier New" pitchFamily="49" charset="0"/>
            </a:endParaRPr>
          </a:p>
        </p:txBody>
      </p:sp>
      <p:sp>
        <p:nvSpPr>
          <p:cNvPr id="41" name="Text Box 3">
            <a:extLst>
              <a:ext uri="{FF2B5EF4-FFF2-40B4-BE49-F238E27FC236}">
                <a16:creationId xmlns:a16="http://schemas.microsoft.com/office/drawing/2014/main" id="{C5798C93-78A5-4C59-A15C-393930F11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45" y="2182798"/>
            <a:ext cx="8748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2 	Accounts of pure quotation</a:t>
            </a:r>
            <a:endParaRPr lang="en-US" sz="1200" noProof="1">
              <a:latin typeface="Lucida Sans" panose="020B0602030504020204" pitchFamily="34" charset="0"/>
              <a:cs typeface="Courier New" pitchFamily="49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1EFDB86-FC99-CE2E-0E02-CB2B76100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86" y="2873261"/>
            <a:ext cx="8748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3 	Experimental studies</a:t>
            </a:r>
            <a:endParaRPr lang="en-US" sz="1200" noProof="1">
              <a:latin typeface="Lucida Sans" panose="020B0602030504020204" pitchFamily="34" charset="0"/>
              <a:cs typeface="Courier New" pitchFamily="49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FC67036-FDC3-6111-7E80-BCAE9BFC5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86" y="3563724"/>
            <a:ext cx="8748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4 	Conclusion</a:t>
            </a:r>
            <a:endParaRPr lang="en-US" sz="1200" noProof="1">
              <a:latin typeface="Lucida Sans" panose="020B0602030504020204" pitchFamily="34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05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80928"/>
            <a:ext cx="9144000" cy="52322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>
              <a:spcBef>
                <a:spcPct val="50000"/>
              </a:spcBef>
            </a:pPr>
            <a:r>
              <a:rPr lang="en-US" sz="2800" noProof="1">
                <a:solidFill>
                  <a:schemeClr val="bg1"/>
                </a:solidFill>
                <a:latin typeface="Lucida Sans" panose="020B0602030504020204" pitchFamily="34" charset="0"/>
                <a:cs typeface="Courier New" pitchFamily="49" charset="0"/>
              </a:rPr>
              <a:t>Characteristics of quotation  </a:t>
            </a:r>
          </a:p>
        </p:txBody>
      </p:sp>
    </p:spTree>
    <p:extLst>
      <p:ext uri="{BB962C8B-B14F-4D97-AF65-F5344CB8AC3E}">
        <p14:creationId xmlns:p14="http://schemas.microsoft.com/office/powerpoint/2010/main" val="221689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>
              <a:spcBef>
                <a:spcPct val="50000"/>
              </a:spcBef>
            </a:pPr>
            <a:r>
              <a:rPr lang="en-US" sz="2800" noProof="1">
                <a:solidFill>
                  <a:schemeClr val="bg1"/>
                </a:solidFill>
                <a:latin typeface="Lucida Sans" panose="020B0602030504020204" pitchFamily="34" charset="0"/>
                <a:cs typeface="Courier New" pitchFamily="49" charset="0"/>
              </a:rPr>
              <a:t>Types</a:t>
            </a:r>
            <a:endParaRPr lang="en-US" i="1" noProof="1">
              <a:solidFill>
                <a:schemeClr val="bg1"/>
              </a:solidFill>
              <a:latin typeface="Lucida Sans" panose="020B0602030504020204" pitchFamily="34" charset="0"/>
              <a:cs typeface="Courier New" pitchFamily="49" charset="0"/>
            </a:endParaRPr>
          </a:p>
        </p:txBody>
      </p:sp>
      <p:grpSp>
        <p:nvGrpSpPr>
          <p:cNvPr id="53" name="Group 4"/>
          <p:cNvGrpSpPr>
            <a:grpSpLocks/>
          </p:cNvGrpSpPr>
          <p:nvPr/>
        </p:nvGrpSpPr>
        <p:grpSpPr bwMode="auto">
          <a:xfrm rot="-5400000">
            <a:off x="8437562" y="-77787"/>
            <a:ext cx="288925" cy="647700"/>
            <a:chOff x="5136" y="960"/>
            <a:chExt cx="528" cy="864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2" name="Oval 13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9" name="Oval 20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0" name="Oval 21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1" name="Oval 22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2" name="Oval 23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3" name="Oval 24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4" name="Oval 25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5" name="Oval 26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6" name="Oval 27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8" name="Oval 29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9" name="Oval 30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2" name="Oval 33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3" name="Oval 34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</p:grpSp>
      <p:sp>
        <p:nvSpPr>
          <p:cNvPr id="2" name="Text Box 3">
            <a:extLst>
              <a:ext uri="{FF2B5EF4-FFF2-40B4-BE49-F238E27FC236}">
                <a16:creationId xmlns:a16="http://schemas.microsoft.com/office/drawing/2014/main" id="{3627A327-5F27-368E-CF39-56BE7AA1F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776680"/>
            <a:ext cx="5971784" cy="172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788988">
              <a:lnSpc>
                <a:spcPts val="2960"/>
              </a:lnSpc>
              <a:spcBef>
                <a:spcPct val="50000"/>
              </a:spcBef>
              <a:tabLst>
                <a:tab pos="525463" algn="l"/>
                <a:tab pos="788988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(1) 	a. 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“Something is wrong,” Alan whispered softly to his dolls.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	</a:t>
            </a:r>
          </a:p>
          <a:p>
            <a:pPr marL="800100" lvl="1" indent="-788988">
              <a:lnSpc>
                <a:spcPts val="2960"/>
              </a:lnSpc>
              <a:spcBef>
                <a:spcPct val="50000"/>
              </a:spcBef>
              <a:tabLst>
                <a:tab pos="525463" algn="l"/>
                <a:tab pos="788988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	b.	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The coach declared that his team would “kick arse” today.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	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3724791F-C691-0ED1-B0C1-AF067702B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801621"/>
            <a:ext cx="5971784" cy="85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788988">
              <a:spcBef>
                <a:spcPct val="50000"/>
              </a:spcBef>
              <a:tabLst>
                <a:tab pos="525463" algn="l"/>
                <a:tab pos="788988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(2)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	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a.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	The so-called “hotel” was just an old shed.</a:t>
            </a:r>
            <a:br>
              <a:rPr lang="en-US" i="1" noProof="1">
                <a:latin typeface="Lucida Sans" panose="020B0602030504020204" pitchFamily="34" charset="0"/>
                <a:cs typeface="Courier New" pitchFamily="49" charset="0"/>
              </a:rPr>
            </a:br>
            <a:endParaRPr lang="en-US" sz="500" i="1" noProof="1">
              <a:latin typeface="Lucida Sans" panose="020B0602030504020204" pitchFamily="34" charset="0"/>
              <a:cs typeface="Courier New" pitchFamily="49" charset="0"/>
            </a:endParaRPr>
          </a:p>
          <a:p>
            <a:pPr marL="800100" lvl="1" indent="-788988">
              <a:spcBef>
                <a:spcPts val="1008"/>
              </a:spcBef>
              <a:tabLst>
                <a:tab pos="525463" algn="l"/>
                <a:tab pos="788988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	b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.	“Rain” starts with a consonsant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AB37D4F-55A4-3151-99FF-4B4A272B2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0314" y="1844002"/>
            <a:ext cx="3168352" cy="3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788988">
              <a:spcBef>
                <a:spcPct val="50000"/>
              </a:spcBef>
              <a:tabLst>
                <a:tab pos="525463" algn="l"/>
                <a:tab pos="788988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⇾ </a:t>
            </a:r>
            <a:r>
              <a:rPr lang="en-US" b="1" noProof="1">
                <a:latin typeface="Lucida Sans" panose="020B0602030504020204" pitchFamily="34" charset="0"/>
                <a:cs typeface="Courier New" pitchFamily="49" charset="0"/>
              </a:rPr>
              <a:t>direct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 quotation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FDBF1F2-FAB8-431C-B655-2B74B6D67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358" y="2778659"/>
            <a:ext cx="3168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788988">
              <a:spcBef>
                <a:spcPct val="50000"/>
              </a:spcBef>
              <a:tabLst>
                <a:tab pos="525463" algn="l"/>
                <a:tab pos="788988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⇾ </a:t>
            </a:r>
            <a:r>
              <a:rPr lang="en-US" b="1" noProof="1">
                <a:latin typeface="Lucida Sans" panose="020B0602030504020204" pitchFamily="34" charset="0"/>
                <a:cs typeface="Courier New" pitchFamily="49" charset="0"/>
              </a:rPr>
              <a:t>mixed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 quotation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3D1AA48-F01B-BFA7-2EDC-D869CF37B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358" y="3801621"/>
            <a:ext cx="3168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788988">
              <a:spcBef>
                <a:spcPct val="50000"/>
              </a:spcBef>
              <a:tabLst>
                <a:tab pos="525463" algn="l"/>
                <a:tab pos="788988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⇾ </a:t>
            </a:r>
            <a:r>
              <a:rPr lang="en-US" b="1" noProof="1">
                <a:latin typeface="Lucida Sans" panose="020B0602030504020204" pitchFamily="34" charset="0"/>
                <a:cs typeface="Courier New" pitchFamily="49" charset="0"/>
              </a:rPr>
              <a:t>scare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 quotation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1FB40FFE-14E2-93B2-9731-78F2225ED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358" y="4283804"/>
            <a:ext cx="3168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788988">
              <a:spcBef>
                <a:spcPct val="50000"/>
              </a:spcBef>
              <a:tabLst>
                <a:tab pos="525463" algn="l"/>
                <a:tab pos="788988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⇾ </a:t>
            </a:r>
            <a:r>
              <a:rPr lang="en-US" b="1" noProof="1">
                <a:solidFill>
                  <a:srgbClr val="008000"/>
                </a:solidFill>
                <a:latin typeface="Lucida Sans" panose="020B0602030504020204" pitchFamily="34" charset="0"/>
                <a:cs typeface="Courier New" pitchFamily="49" charset="0"/>
              </a:rPr>
              <a:t>pure</a:t>
            </a:r>
            <a:r>
              <a:rPr lang="en-US" noProof="1">
                <a:solidFill>
                  <a:srgbClr val="008000"/>
                </a:solidFill>
                <a:latin typeface="Lucida Sans" panose="020B0602030504020204" pitchFamily="34" charset="0"/>
                <a:cs typeface="Courier New" pitchFamily="49" charset="0"/>
              </a:rPr>
              <a:t> quotation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475D6BB3-8EDB-27E1-CBFE-A333684A5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86" y="1091645"/>
            <a:ext cx="8748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Quotation (as an act) is a metalinguistic device used to talk about language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1FF6F3-2895-AFA5-086D-123A71792527}"/>
              </a:ext>
            </a:extLst>
          </p:cNvPr>
          <p:cNvSpPr txBox="1"/>
          <p:nvPr/>
        </p:nvSpPr>
        <p:spPr>
          <a:xfrm>
            <a:off x="302647" y="6431752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5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09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>
              <a:spcBef>
                <a:spcPct val="50000"/>
              </a:spcBef>
            </a:pPr>
            <a:r>
              <a:rPr lang="en-US" sz="2800" noProof="1">
                <a:solidFill>
                  <a:schemeClr val="bg1"/>
                </a:solidFill>
                <a:latin typeface="Lucida Sans" panose="020B0602030504020204" pitchFamily="34" charset="0"/>
                <a:cs typeface="Courier New" pitchFamily="49" charset="0"/>
              </a:rPr>
              <a:t>Pure quotation</a:t>
            </a:r>
            <a:endParaRPr lang="en-US" i="1" noProof="1">
              <a:solidFill>
                <a:schemeClr val="bg1"/>
              </a:solidFill>
              <a:latin typeface="Lucida Sans" panose="020B0602030504020204" pitchFamily="34" charset="0"/>
              <a:cs typeface="Courier New" pitchFamily="49" charset="0"/>
            </a:endParaRPr>
          </a:p>
        </p:txBody>
      </p:sp>
      <p:grpSp>
        <p:nvGrpSpPr>
          <p:cNvPr id="53" name="Group 4"/>
          <p:cNvGrpSpPr>
            <a:grpSpLocks/>
          </p:cNvGrpSpPr>
          <p:nvPr/>
        </p:nvGrpSpPr>
        <p:grpSpPr bwMode="auto">
          <a:xfrm rot="-5400000">
            <a:off x="8437562" y="-77787"/>
            <a:ext cx="288925" cy="647700"/>
            <a:chOff x="5136" y="960"/>
            <a:chExt cx="528" cy="864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2" name="Oval 13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9" name="Oval 20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0" name="Oval 21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1" name="Oval 22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2" name="Oval 23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3" name="Oval 24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4" name="Oval 25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5" name="Oval 26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6" name="Oval 27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8" name="Oval 29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9" name="Oval 30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2" name="Oval 33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3" name="Oval 34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</p:grpSp>
      <p:sp>
        <p:nvSpPr>
          <p:cNvPr id="7" name="Text Box 3">
            <a:extLst>
              <a:ext uri="{FF2B5EF4-FFF2-40B4-BE49-F238E27FC236}">
                <a16:creationId xmlns:a16="http://schemas.microsoft.com/office/drawing/2014/main" id="{7AF69562-2153-4BB2-BD9E-D95F10C77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86" y="1102485"/>
            <a:ext cx="8748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noProof="1">
                <a:latin typeface="Lucida Sans" panose="020B0602030504020204" pitchFamily="34" charset="0"/>
                <a:cs typeface="Courier New" pitchFamily="49" charset="0"/>
              </a:rPr>
              <a:t>Denotational use</a:t>
            </a:r>
            <a:endParaRPr lang="en-US" sz="1200" b="1" noProof="1">
              <a:latin typeface="Lucida Sans" panose="020B0602030504020204" pitchFamily="34" charset="0"/>
              <a:cs typeface="Courier New" pitchFamily="49" charset="0"/>
            </a:endParaRPr>
          </a:p>
        </p:txBody>
      </p:sp>
      <p:sp>
        <p:nvSpPr>
          <p:cNvPr id="47" name="Text Box 3">
            <a:extLst>
              <a:ext uri="{FF2B5EF4-FFF2-40B4-BE49-F238E27FC236}">
                <a16:creationId xmlns:a16="http://schemas.microsoft.com/office/drawing/2014/main" id="{452391DD-7153-49F9-8806-0BE5B2FCA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86" y="1689230"/>
            <a:ext cx="8748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(1) 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Rain starts with a single drop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.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C07FE79-027A-3EF2-B6CD-C60D40AEA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86" y="2704107"/>
            <a:ext cx="8748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noProof="1">
                <a:latin typeface="Lucida Sans" panose="020B0602030504020204" pitchFamily="34" charset="0"/>
                <a:cs typeface="Courier New" pitchFamily="49" charset="0"/>
              </a:rPr>
              <a:t>Mentioning use</a:t>
            </a:r>
            <a:endParaRPr lang="en-US" sz="1200" b="1" noProof="1">
              <a:latin typeface="Lucida Sans" panose="020B0602030504020204" pitchFamily="34" charset="0"/>
              <a:cs typeface="Courier New" pitchFamily="49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23B592A-ECF1-9998-5A1C-3155A7110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86" y="3290852"/>
            <a:ext cx="8748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(2) </a:t>
            </a:r>
            <a:r>
              <a:rPr lang="en-US" i="1" noProof="1">
                <a:solidFill>
                  <a:schemeClr val="bg1">
                    <a:lumMod val="7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“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Rain</a:t>
            </a:r>
            <a:r>
              <a:rPr lang="en-US" i="1" noProof="1">
                <a:solidFill>
                  <a:schemeClr val="bg1">
                    <a:lumMod val="7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”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 starts with a consonsant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.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3015050-D0EC-3AAC-DD53-2E00DD715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36" y="4084330"/>
            <a:ext cx="874881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6863" lvl="1" indent="-285750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display linguistic shapes in a rule-like fashion</a:t>
            </a:r>
          </a:p>
          <a:p>
            <a:pPr marL="296863" lvl="1" indent="-285750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demonstrate a property of a word type by displaying a word token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DB968E4-B472-F3E3-CFE1-DA9673782C15}"/>
              </a:ext>
            </a:extLst>
          </p:cNvPr>
          <p:cNvSpPr txBox="1"/>
          <p:nvPr/>
        </p:nvSpPr>
        <p:spPr>
          <a:xfrm>
            <a:off x="4572000" y="6431753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Cappelen &amp; Lepore (1997); Davidson (1979)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A95CC81-782D-D806-4347-B5ACC9C29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795" y="1680770"/>
            <a:ext cx="3168352" cy="3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788988">
              <a:spcBef>
                <a:spcPct val="50000"/>
              </a:spcBef>
              <a:tabLst>
                <a:tab pos="525463" algn="l"/>
                <a:tab pos="788988" algn="l"/>
              </a:tabLst>
            </a:pPr>
            <a:r>
              <a:rPr lang="en-US" spc="-100" noProof="1">
                <a:latin typeface="Lucida Sans" panose="020B0602030504020204" pitchFamily="34" charset="0"/>
                <a:cs typeface="Courier New" pitchFamily="49" charset="0"/>
              </a:rPr>
              <a:t>[[ 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rain </a:t>
            </a:r>
            <a:r>
              <a:rPr lang="en-US" spc="-100" noProof="1">
                <a:latin typeface="Lucida Sans" panose="020B0602030504020204" pitchFamily="34" charset="0"/>
                <a:cs typeface="Courier New" pitchFamily="49" charset="0"/>
              </a:rPr>
              <a:t>]]</a:t>
            </a:r>
          </a:p>
        </p:txBody>
      </p:sp>
      <p:pic>
        <p:nvPicPr>
          <p:cNvPr id="1026" name="Picture 2" descr="Symbol Rain">
            <a:extLst>
              <a:ext uri="{FF2B5EF4-FFF2-40B4-BE49-F238E27FC236}">
                <a16:creationId xmlns:a16="http://schemas.microsoft.com/office/drawing/2014/main" id="{B1A157D1-7285-9BB2-5367-737E9BC2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14" y="1177898"/>
            <a:ext cx="699107" cy="94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A350028D-8D1B-0170-1089-7CFD287CD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795" y="3276463"/>
            <a:ext cx="3168352" cy="3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788988">
              <a:spcBef>
                <a:spcPct val="50000"/>
              </a:spcBef>
              <a:tabLst>
                <a:tab pos="525463" algn="l"/>
                <a:tab pos="788988" algn="l"/>
              </a:tabLst>
            </a:pPr>
            <a:r>
              <a:rPr lang="en-US" spc="-100" noProof="1">
                <a:latin typeface="Lucida Sans" panose="020B0602030504020204" pitchFamily="34" charset="0"/>
                <a:cs typeface="Courier New" pitchFamily="49" charset="0"/>
              </a:rPr>
              <a:t>[[</a:t>
            </a:r>
            <a:r>
              <a:rPr lang="en-US" sz="1000" spc="-100" noProof="1">
                <a:latin typeface="Lucida Sans" panose="020B0602030504020204" pitchFamily="34" charset="0"/>
                <a:cs typeface="Courier New" pitchFamily="49" charset="0"/>
              </a:rPr>
              <a:t> 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“rain” </a:t>
            </a:r>
            <a:r>
              <a:rPr lang="en-US" spc="-100" noProof="1">
                <a:latin typeface="Lucida Sans" panose="020B0602030504020204" pitchFamily="34" charset="0"/>
                <a:cs typeface="Courier New" pitchFamily="49" charset="0"/>
              </a:rPr>
              <a:t>]]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CE4732A-C50C-E091-1AAA-1BB17B36B897}"/>
              </a:ext>
            </a:extLst>
          </p:cNvPr>
          <p:cNvSpPr txBox="1"/>
          <p:nvPr/>
        </p:nvSpPr>
        <p:spPr>
          <a:xfrm>
            <a:off x="6981510" y="3258038"/>
            <a:ext cx="2141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de-DE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reɪn</a:t>
            </a:r>
            <a:r>
              <a:rPr lang="de-DE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BEAD9EA-A22F-25F9-A4AC-FB8CED4C2281}"/>
              </a:ext>
            </a:extLst>
          </p:cNvPr>
          <p:cNvSpPr txBox="1"/>
          <p:nvPr/>
        </p:nvSpPr>
        <p:spPr>
          <a:xfrm>
            <a:off x="302647" y="6431752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6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72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5052" y="2780928"/>
            <a:ext cx="9149052" cy="52322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>
              <a:spcBef>
                <a:spcPct val="50000"/>
              </a:spcBef>
            </a:pPr>
            <a:r>
              <a:rPr lang="de-DE" sz="2800" noProof="1">
                <a:solidFill>
                  <a:schemeClr val="bg1"/>
                </a:solidFill>
                <a:latin typeface="Lucida Sans" panose="020B0602030504020204" pitchFamily="34" charset="0"/>
                <a:cs typeface="Courier New" pitchFamily="49" charset="0"/>
              </a:rPr>
              <a:t>Accounts of pure quotation</a:t>
            </a:r>
            <a:endParaRPr lang="en-US" sz="2800" noProof="1">
              <a:solidFill>
                <a:schemeClr val="bg1"/>
              </a:solidFill>
              <a:latin typeface="Lucida Sans" panose="020B0602030504020204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5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>
              <a:spcBef>
                <a:spcPct val="50000"/>
              </a:spcBef>
            </a:pPr>
            <a:r>
              <a:rPr lang="en-US" sz="2800" noProof="1">
                <a:solidFill>
                  <a:schemeClr val="bg1"/>
                </a:solidFill>
                <a:latin typeface="Lucida Sans" panose="020B0602030504020204" pitchFamily="34" charset="0"/>
                <a:cs typeface="Courier New" pitchFamily="49" charset="0"/>
              </a:rPr>
              <a:t>Debate</a:t>
            </a:r>
            <a:endParaRPr lang="en-US" i="1" noProof="1">
              <a:solidFill>
                <a:schemeClr val="bg1"/>
              </a:solidFill>
              <a:latin typeface="Lucida Sans" panose="020B0602030504020204" pitchFamily="34" charset="0"/>
              <a:cs typeface="Courier New" pitchFamily="49" charset="0"/>
            </a:endParaRPr>
          </a:p>
        </p:txBody>
      </p:sp>
      <p:grpSp>
        <p:nvGrpSpPr>
          <p:cNvPr id="53" name="Group 4"/>
          <p:cNvGrpSpPr>
            <a:grpSpLocks/>
          </p:cNvGrpSpPr>
          <p:nvPr/>
        </p:nvGrpSpPr>
        <p:grpSpPr bwMode="auto">
          <a:xfrm rot="-5400000">
            <a:off x="8437562" y="-77787"/>
            <a:ext cx="288925" cy="647700"/>
            <a:chOff x="5136" y="960"/>
            <a:chExt cx="528" cy="864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2" name="Oval 13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9" name="Oval 20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0" name="Oval 21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1" name="Oval 22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2" name="Oval 23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3" name="Oval 24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4" name="Oval 25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5" name="Oval 26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6" name="Oval 27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8" name="Oval 29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9" name="Oval 30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2" name="Oval 33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3" name="Oval 34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</p:grpSp>
      <p:sp>
        <p:nvSpPr>
          <p:cNvPr id="2" name="Text Box 3">
            <a:extLst>
              <a:ext uri="{FF2B5EF4-FFF2-40B4-BE49-F238E27FC236}">
                <a16:creationId xmlns:a16="http://schemas.microsoft.com/office/drawing/2014/main" id="{9AC2ECC1-9C1B-089A-5F74-E00DF86DF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22" y="1772816"/>
            <a:ext cx="822168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A 	Does a quotational interpretation emerge as part of the 	</a:t>
            </a:r>
            <a:r>
              <a:rPr lang="en-US" b="1" noProof="1">
                <a:latin typeface="Lucida Sans" panose="020B0602030504020204" pitchFamily="34" charset="0"/>
                <a:cs typeface="Courier New" pitchFamily="49" charset="0"/>
              </a:rPr>
              <a:t>compositional derivation 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of quotational constructions?</a:t>
            </a:r>
          </a:p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	Is 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“rain” </a:t>
            </a:r>
            <a:r>
              <a:rPr lang="en-US" b="1" noProof="1">
                <a:latin typeface="Lucida Sans" panose="020B0602030504020204" pitchFamily="34" charset="0"/>
                <a:cs typeface="Courier New" pitchFamily="49" charset="0"/>
              </a:rPr>
              <a:t>syntactically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 derived from 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rain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?	</a:t>
            </a:r>
          </a:p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	Are quotes part of syntax (quote morpheme etc.)?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1264B95-CF05-A7B8-E092-11199428A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86" y="1102485"/>
            <a:ext cx="8748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What the accounts debate</a:t>
            </a:r>
            <a:endParaRPr lang="en-US" sz="1200" noProof="1">
              <a:latin typeface="Lucida Sans" panose="020B0602030504020204" pitchFamily="34" charset="0"/>
              <a:cs typeface="Courier New" pitchFamily="49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CC68B4-109B-706D-5BBF-068C259EF6CE}"/>
              </a:ext>
            </a:extLst>
          </p:cNvPr>
          <p:cNvSpPr txBox="1"/>
          <p:nvPr/>
        </p:nvSpPr>
        <p:spPr>
          <a:xfrm>
            <a:off x="408922" y="3520163"/>
            <a:ext cx="8077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B	Or are quotational meanings construed </a:t>
            </a:r>
            <a:r>
              <a:rPr lang="en-US" b="1" noProof="1">
                <a:latin typeface="Lucida Sans" panose="020B0602030504020204" pitchFamily="34" charset="0"/>
                <a:cs typeface="Courier New" pitchFamily="49" charset="0"/>
              </a:rPr>
              <a:t>pragmatically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?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18C57F-EE64-42EE-4C42-3D218F05855D}"/>
              </a:ext>
            </a:extLst>
          </p:cNvPr>
          <p:cNvSpPr txBox="1"/>
          <p:nvPr/>
        </p:nvSpPr>
        <p:spPr>
          <a:xfrm>
            <a:off x="302647" y="6431752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8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73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>
              <a:spcBef>
                <a:spcPct val="50000"/>
              </a:spcBef>
            </a:pPr>
            <a:r>
              <a:rPr lang="en-US" sz="2800" noProof="1">
                <a:solidFill>
                  <a:schemeClr val="bg1"/>
                </a:solidFill>
                <a:latin typeface="Lucida Sans" panose="020B0602030504020204" pitchFamily="34" charset="0"/>
                <a:cs typeface="Courier New" pitchFamily="49" charset="0"/>
              </a:rPr>
              <a:t>Camp A: Compositional </a:t>
            </a:r>
            <a:endParaRPr lang="en-US" i="1" noProof="1">
              <a:solidFill>
                <a:schemeClr val="bg1"/>
              </a:solidFill>
              <a:latin typeface="Lucida Sans" panose="020B0602030504020204" pitchFamily="34" charset="0"/>
              <a:cs typeface="Courier New" pitchFamily="49" charset="0"/>
            </a:endParaRPr>
          </a:p>
        </p:txBody>
      </p:sp>
      <p:grpSp>
        <p:nvGrpSpPr>
          <p:cNvPr id="53" name="Group 4"/>
          <p:cNvGrpSpPr>
            <a:grpSpLocks/>
          </p:cNvGrpSpPr>
          <p:nvPr/>
        </p:nvGrpSpPr>
        <p:grpSpPr bwMode="auto">
          <a:xfrm rot="-5400000">
            <a:off x="8437562" y="-77787"/>
            <a:ext cx="288925" cy="647700"/>
            <a:chOff x="5136" y="960"/>
            <a:chExt cx="528" cy="864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2" name="Oval 13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69" name="Oval 20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0" name="Oval 21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1" name="Oval 22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2" name="Oval 23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3" name="Oval 24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4" name="Oval 25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5" name="Oval 26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6" name="Oval 27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8" name="Oval 29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79" name="Oval 30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2" name="Oval 33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3" name="Oval 34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noProof="1">
                <a:latin typeface="Book Antiqua" pitchFamily="18" charset="0"/>
              </a:endParaRP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7DB968E4-B472-F3E3-CFE1-DA9673782C15}"/>
              </a:ext>
            </a:extLst>
          </p:cNvPr>
          <p:cNvSpPr txBox="1"/>
          <p:nvPr/>
        </p:nvSpPr>
        <p:spPr>
          <a:xfrm>
            <a:off x="0" y="6431753"/>
            <a:ext cx="9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Cappelen &amp; Lepore (2007); Predelli (2003); Simchen (1999)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1A12440-CDD2-1285-34AB-2E54A13EC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743785"/>
            <a:ext cx="8748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6863" lvl="1" indent="-285750">
              <a:spcBef>
                <a:spcPct val="50000"/>
              </a:spcBef>
              <a:buFont typeface="Wingdings" pitchFamily="2" charset="2"/>
              <a:buChar char="Ø"/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Quotation produces truth-conditionally relevant content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4F07116-0C0C-711C-8F24-759F96DA8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322575"/>
            <a:ext cx="8748814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(1) 	a. 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Kim asked if </a:t>
            </a:r>
            <a:r>
              <a:rPr lang="en-US" i="1" noProof="1">
                <a:solidFill>
                  <a:srgbClr val="3399FF"/>
                </a:solidFill>
                <a:latin typeface="Lucida Sans" panose="020B0602030504020204" pitchFamily="34" charset="0"/>
                <a:cs typeface="Courier New" pitchFamily="49" charset="0"/>
              </a:rPr>
              <a:t>I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 was happy.</a:t>
            </a:r>
          </a:p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	</a:t>
            </a:r>
            <a:r>
              <a:rPr lang="en-US" i="1" noProof="1">
                <a:solidFill>
                  <a:srgbClr val="3399FF"/>
                </a:solidFill>
                <a:latin typeface="Lucida Sans" panose="020B0602030504020204" pitchFamily="34" charset="0"/>
                <a:cs typeface="Courier New" pitchFamily="49" charset="0"/>
              </a:rPr>
              <a:t>I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 = speaker</a:t>
            </a:r>
          </a:p>
          <a:p>
            <a:pPr marL="11113" lvl="1">
              <a:tabLst>
                <a:tab pos="525463" algn="l"/>
              </a:tabLst>
            </a:pPr>
            <a:endParaRPr lang="en-US" sz="1000" noProof="1">
              <a:latin typeface="Lucida Sans" panose="020B0602030504020204" pitchFamily="34" charset="0"/>
              <a:cs typeface="Courier New" pitchFamily="49" charset="0"/>
            </a:endParaRPr>
          </a:p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	b. 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Kim asked, “Am </a:t>
            </a:r>
            <a:r>
              <a:rPr lang="en-US" i="1" noProof="1">
                <a:solidFill>
                  <a:srgbClr val="3399FF"/>
                </a:solidFill>
                <a:latin typeface="Lucida Sans" panose="020B0602030504020204" pitchFamily="34" charset="0"/>
                <a:cs typeface="Courier New" pitchFamily="49" charset="0"/>
              </a:rPr>
              <a:t>I</a:t>
            </a: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 happy?”.</a:t>
            </a:r>
          </a:p>
          <a:p>
            <a:pPr marL="11113" lvl="1">
              <a:spcBef>
                <a:spcPct val="50000"/>
              </a:spcBef>
              <a:tabLst>
                <a:tab pos="525463" algn="l"/>
              </a:tabLst>
            </a:pPr>
            <a:r>
              <a:rPr lang="en-US" i="1" noProof="1">
                <a:latin typeface="Lucida Sans" panose="020B0602030504020204" pitchFamily="34" charset="0"/>
                <a:cs typeface="Courier New" pitchFamily="49" charset="0"/>
              </a:rPr>
              <a:t>	</a:t>
            </a:r>
            <a:r>
              <a:rPr lang="en-US" i="1" noProof="1">
                <a:solidFill>
                  <a:srgbClr val="3399FF"/>
                </a:solidFill>
                <a:latin typeface="Lucida Sans" panose="020B0602030504020204" pitchFamily="34" charset="0"/>
                <a:cs typeface="Courier New" pitchFamily="49" charset="0"/>
              </a:rPr>
              <a:t>I</a:t>
            </a: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 = Kim</a:t>
            </a:r>
            <a:endParaRPr lang="en-US" i="1" noProof="1">
              <a:latin typeface="Lucida Sans" panose="020B0602030504020204" pitchFamily="34" charset="0"/>
              <a:cs typeface="Courier New" pitchFamily="49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B2A2C28-0448-4CD0-424F-B5C519AF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283804"/>
            <a:ext cx="874881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6863" lvl="1" indent="-285750">
              <a:spcBef>
                <a:spcPct val="50000"/>
              </a:spcBef>
              <a:buFont typeface="Wingdings" pitchFamily="2" charset="2"/>
              <a:buChar char="Ø"/>
              <a:tabLst>
                <a:tab pos="525463" algn="l"/>
              </a:tabLst>
            </a:pPr>
            <a:r>
              <a:rPr lang="en-US" dirty="0">
                <a:latin typeface="Lucida Sans" panose="020B0602030504020204" pitchFamily="34" charset="77"/>
              </a:rPr>
              <a:t>Quotes are (covertly) present in the underlying syntax</a:t>
            </a:r>
          </a:p>
          <a:p>
            <a:pPr marL="296863" lvl="1" indent="-285750">
              <a:spcBef>
                <a:spcPct val="50000"/>
              </a:spcBef>
              <a:buFont typeface="Wingdings" pitchFamily="2" charset="2"/>
              <a:buChar char="Ø"/>
              <a:tabLst>
                <a:tab pos="525463" algn="l"/>
              </a:tabLst>
            </a:pPr>
            <a:r>
              <a:rPr lang="en-US" noProof="1">
                <a:latin typeface="Lucida Sans" panose="020B0602030504020204" pitchFamily="34" charset="77"/>
                <a:cs typeface="Courier New" pitchFamily="49" charset="0"/>
              </a:rPr>
              <a:t>There cannot be quotation without (covert) quotes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BD968D8-541D-5C5A-3C20-1A14BBAAA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86" y="1102485"/>
            <a:ext cx="8748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noProof="1">
                <a:latin typeface="Lucida Sans" panose="020B0602030504020204" pitchFamily="34" charset="0"/>
                <a:cs typeface="Courier New" pitchFamily="49" charset="0"/>
              </a:rPr>
              <a:t>Claim: Quotation is part of the compositional derivation</a:t>
            </a:r>
            <a:endParaRPr lang="en-US" sz="1200" noProof="1">
              <a:latin typeface="Lucida Sans" panose="020B0602030504020204" pitchFamily="34" charset="0"/>
              <a:cs typeface="Courier New" pitchFamily="49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5BF0E3A-18CC-6612-83DB-238285F27F0D}"/>
              </a:ext>
            </a:extLst>
          </p:cNvPr>
          <p:cNvSpPr txBox="1"/>
          <p:nvPr/>
        </p:nvSpPr>
        <p:spPr>
          <a:xfrm>
            <a:off x="302647" y="6431752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  <a:cs typeface="Courier New" pitchFamily="49" charset="0"/>
              </a:rPr>
              <a:t>9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0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1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7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1961</Words>
  <Application>Microsoft Macintosh PowerPoint</Application>
  <PresentationFormat>Bildschirmpräsentation (4:3)</PresentationFormat>
  <Paragraphs>221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Calibri</vt:lpstr>
      <vt:lpstr>Helvetica</vt:lpstr>
      <vt:lpstr>Lucida Sans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Holden Härtl</dc:creator>
  <cp:lastModifiedBy>Holden Härtl</cp:lastModifiedBy>
  <cp:revision>996</cp:revision>
  <cp:lastPrinted>2017-04-28T07:01:50Z</cp:lastPrinted>
  <dcterms:created xsi:type="dcterms:W3CDTF">2011-02-08T10:51:57Z</dcterms:created>
  <dcterms:modified xsi:type="dcterms:W3CDTF">2023-11-13T08:01:40Z</dcterms:modified>
</cp:coreProperties>
</file>